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6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DB9B-EBCD-4DF7-803C-DD94A3DA4617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F6EB-7079-4D6B-A788-33EDC8F989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DB9B-EBCD-4DF7-803C-DD94A3DA4617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F6EB-7079-4D6B-A788-33EDC8F989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20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DB9B-EBCD-4DF7-803C-DD94A3DA4617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F6EB-7079-4D6B-A788-33EDC8F989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36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DB9B-EBCD-4DF7-803C-DD94A3DA4617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F6EB-7079-4D6B-A788-33EDC8F989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77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DB9B-EBCD-4DF7-803C-DD94A3DA4617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F6EB-7079-4D6B-A788-33EDC8F989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5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DB9B-EBCD-4DF7-803C-DD94A3DA4617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F6EB-7079-4D6B-A788-33EDC8F989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9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DB9B-EBCD-4DF7-803C-DD94A3DA4617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F6EB-7079-4D6B-A788-33EDC8F989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1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DB9B-EBCD-4DF7-803C-DD94A3DA4617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F6EB-7079-4D6B-A788-33EDC8F989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89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DB9B-EBCD-4DF7-803C-DD94A3DA4617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F6EB-7079-4D6B-A788-33EDC8F989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0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DB9B-EBCD-4DF7-803C-DD94A3DA4617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F6EB-7079-4D6B-A788-33EDC8F989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55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DB9B-EBCD-4DF7-803C-DD94A3DA4617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F6EB-7079-4D6B-A788-33EDC8F989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0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DB9B-EBCD-4DF7-803C-DD94A3DA4617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FF6EB-7079-4D6B-A788-33EDC8F989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0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35" y="-74815"/>
            <a:ext cx="12411055" cy="70575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89" y="5349875"/>
            <a:ext cx="2630206" cy="3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8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5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36" y="-69677"/>
            <a:ext cx="12410323" cy="7057090"/>
          </a:xfrm>
        </p:spPr>
      </p:pic>
    </p:spTree>
    <p:extLst>
      <p:ext uri="{BB962C8B-B14F-4D97-AF65-F5344CB8AC3E}">
        <p14:creationId xmlns:p14="http://schemas.microsoft.com/office/powerpoint/2010/main" val="32374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73" y="-83128"/>
            <a:ext cx="12369946" cy="703413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213100" y="1231900"/>
            <a:ext cx="7112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35" y="-74815"/>
            <a:ext cx="12411055" cy="70575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89" y="5349875"/>
            <a:ext cx="2630206" cy="3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89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Breedbeeld</PresentationFormat>
  <Paragraphs>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</dc:creator>
  <cp:lastModifiedBy>Dennis van der Graaf</cp:lastModifiedBy>
  <cp:revision>5</cp:revision>
  <dcterms:created xsi:type="dcterms:W3CDTF">2016-01-13T00:04:13Z</dcterms:created>
  <dcterms:modified xsi:type="dcterms:W3CDTF">2016-01-13T13:50:40Z</dcterms:modified>
</cp:coreProperties>
</file>