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58" r:id="rId5"/>
    <p:sldId id="261" r:id="rId6"/>
    <p:sldId id="267" r:id="rId7"/>
    <p:sldId id="265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72B1EF"/>
    <a:srgbClr val="F7C2AB"/>
    <a:srgbClr val="B2D235"/>
    <a:srgbClr val="84C4ED"/>
    <a:srgbClr val="C9F5F9"/>
    <a:srgbClr val="15B0B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396" autoAdjust="0"/>
  </p:normalViewPr>
  <p:slideViewPr>
    <p:cSldViewPr snapToGrid="0">
      <p:cViewPr varScale="1">
        <p:scale>
          <a:sx n="67" d="100"/>
          <a:sy n="67" d="100"/>
        </p:scale>
        <p:origin x="12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039D1-3870-4C1D-909E-8C5C8E8130EA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5DAF-3389-4260-9F13-99B25D13AA3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19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5DAF-3389-4260-9F13-99B25D13AA3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253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5DAF-3389-4260-9F13-99B25D13AA3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50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5DAF-3389-4260-9F13-99B25D13AA3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264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05DAF-3389-4260-9F13-99B25D13AA3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78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21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16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37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40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2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67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85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8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99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28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15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41C0-6AB7-4287-BE55-75FA46D124C5}" type="datetimeFigureOut">
              <a:rPr lang="nl-NL" smtClean="0"/>
              <a:t>20-10-2015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4768-2D0C-4AA6-9628-19B87768F63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22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6" y="-250710"/>
            <a:ext cx="12191994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6" name="Group 5"/>
          <p:cNvGrpSpPr/>
          <p:nvPr/>
        </p:nvGrpSpPr>
        <p:grpSpPr>
          <a:xfrm rot="20671692" flipH="1">
            <a:off x="2387416" y="3090787"/>
            <a:ext cx="12191994" cy="4654551"/>
            <a:chOff x="-5016" y="2192151"/>
            <a:chExt cx="12191994" cy="4654551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-5016" y="2192151"/>
              <a:ext cx="12191994" cy="4654551"/>
            </a:xfrm>
            <a:custGeom>
              <a:avLst/>
              <a:gdLst/>
              <a:ahLst/>
              <a:cxnLst>
                <a:cxn ang="0">
                  <a:pos x="20799" y="832"/>
                </a:cxn>
                <a:cxn ang="0">
                  <a:pos x="20840" y="488"/>
                </a:cxn>
                <a:cxn ang="0">
                  <a:pos x="21085" y="60"/>
                </a:cxn>
                <a:cxn ang="0">
                  <a:pos x="145" y="160"/>
                </a:cxn>
                <a:cxn ang="0">
                  <a:pos x="294" y="449"/>
                </a:cxn>
                <a:cxn ang="0">
                  <a:pos x="348" y="782"/>
                </a:cxn>
                <a:cxn ang="0">
                  <a:pos x="688" y="914"/>
                </a:cxn>
                <a:cxn ang="0">
                  <a:pos x="1232" y="1066"/>
                </a:cxn>
                <a:cxn ang="0">
                  <a:pos x="1612" y="1461"/>
                </a:cxn>
                <a:cxn ang="0">
                  <a:pos x="1860" y="1810"/>
                </a:cxn>
                <a:cxn ang="0">
                  <a:pos x="2354" y="1933"/>
                </a:cxn>
                <a:cxn ang="0">
                  <a:pos x="2723" y="2259"/>
                </a:cxn>
                <a:cxn ang="0">
                  <a:pos x="3043" y="2512"/>
                </a:cxn>
                <a:cxn ang="0">
                  <a:pos x="3535" y="2541"/>
                </a:cxn>
                <a:cxn ang="0">
                  <a:pos x="3925" y="2762"/>
                </a:cxn>
                <a:cxn ang="0">
                  <a:pos x="4190" y="3123"/>
                </a:cxn>
                <a:cxn ang="0">
                  <a:pos x="4559" y="3002"/>
                </a:cxn>
                <a:cxn ang="0">
                  <a:pos x="5081" y="3068"/>
                </a:cxn>
                <a:cxn ang="0">
                  <a:pos x="5344" y="2695"/>
                </a:cxn>
                <a:cxn ang="0">
                  <a:pos x="5741" y="2465"/>
                </a:cxn>
                <a:cxn ang="0">
                  <a:pos x="6195" y="2427"/>
                </a:cxn>
                <a:cxn ang="0">
                  <a:pos x="6581" y="2559"/>
                </a:cxn>
                <a:cxn ang="0">
                  <a:pos x="6882" y="2819"/>
                </a:cxn>
                <a:cxn ang="0">
                  <a:pos x="7276" y="2736"/>
                </a:cxn>
                <a:cxn ang="0">
                  <a:pos x="7804" y="2677"/>
                </a:cxn>
                <a:cxn ang="0">
                  <a:pos x="8213" y="2828"/>
                </a:cxn>
                <a:cxn ang="0">
                  <a:pos x="8521" y="3124"/>
                </a:cxn>
                <a:cxn ang="0">
                  <a:pos x="8900" y="3235"/>
                </a:cxn>
                <a:cxn ang="0">
                  <a:pos x="9383" y="3412"/>
                </a:cxn>
                <a:cxn ang="0">
                  <a:pos x="9652" y="3232"/>
                </a:cxn>
                <a:cxn ang="0">
                  <a:pos x="9979" y="2877"/>
                </a:cxn>
                <a:cxn ang="0">
                  <a:pos x="10438" y="2701"/>
                </a:cxn>
                <a:cxn ang="0">
                  <a:pos x="10513" y="2695"/>
                </a:cxn>
                <a:cxn ang="0">
                  <a:pos x="10599" y="2693"/>
                </a:cxn>
                <a:cxn ang="0">
                  <a:pos x="10677" y="2697"/>
                </a:cxn>
                <a:cxn ang="0">
                  <a:pos x="10951" y="2762"/>
                </a:cxn>
                <a:cxn ang="0">
                  <a:pos x="11351" y="3035"/>
                </a:cxn>
                <a:cxn ang="0">
                  <a:pos x="11587" y="3459"/>
                </a:cxn>
                <a:cxn ang="0">
                  <a:pos x="12040" y="3277"/>
                </a:cxn>
                <a:cxn ang="0">
                  <a:pos x="12455" y="3233"/>
                </a:cxn>
                <a:cxn ang="0">
                  <a:pos x="12764" y="2960"/>
                </a:cxn>
                <a:cxn ang="0">
                  <a:pos x="13128" y="2732"/>
                </a:cxn>
                <a:cxn ang="0">
                  <a:pos x="13592" y="2671"/>
                </a:cxn>
                <a:cxn ang="0">
                  <a:pos x="14116" y="2870"/>
                </a:cxn>
                <a:cxn ang="0">
                  <a:pos x="14402" y="2675"/>
                </a:cxn>
                <a:cxn ang="0">
                  <a:pos x="14750" y="2474"/>
                </a:cxn>
                <a:cxn ang="0">
                  <a:pos x="15172" y="2420"/>
                </a:cxn>
                <a:cxn ang="0">
                  <a:pos x="15617" y="2559"/>
                </a:cxn>
                <a:cxn ang="0">
                  <a:pos x="15953" y="2866"/>
                </a:cxn>
                <a:cxn ang="0">
                  <a:pos x="16351" y="2998"/>
                </a:cxn>
                <a:cxn ang="0">
                  <a:pos x="16779" y="3046"/>
                </a:cxn>
                <a:cxn ang="0">
                  <a:pos x="17070" y="2927"/>
                </a:cxn>
                <a:cxn ang="0">
                  <a:pos x="17403" y="2631"/>
                </a:cxn>
                <a:cxn ang="0">
                  <a:pos x="17840" y="2499"/>
                </a:cxn>
                <a:cxn ang="0">
                  <a:pos x="18304" y="2479"/>
                </a:cxn>
                <a:cxn ang="0">
                  <a:pos x="18588" y="2074"/>
                </a:cxn>
                <a:cxn ang="0">
                  <a:pos x="19028" y="1841"/>
                </a:cxn>
                <a:cxn ang="0">
                  <a:pos x="19432" y="1723"/>
                </a:cxn>
                <a:cxn ang="0">
                  <a:pos x="19699" y="1238"/>
                </a:cxn>
                <a:cxn ang="0">
                  <a:pos x="20172" y="954"/>
                </a:cxn>
              </a:cxnLst>
              <a:rect l="0" t="0" r="r" b="b"/>
              <a:pathLst>
                <a:path w="21122" h="8055">
                  <a:moveTo>
                    <a:pt x="20458" y="914"/>
                  </a:moveTo>
                  <a:lnTo>
                    <a:pt x="20504" y="916"/>
                  </a:lnTo>
                  <a:lnTo>
                    <a:pt x="20551" y="918"/>
                  </a:lnTo>
                  <a:lnTo>
                    <a:pt x="20597" y="924"/>
                  </a:lnTo>
                  <a:lnTo>
                    <a:pt x="20642" y="930"/>
                  </a:lnTo>
                  <a:lnTo>
                    <a:pt x="20687" y="939"/>
                  </a:lnTo>
                  <a:lnTo>
                    <a:pt x="20730" y="950"/>
                  </a:lnTo>
                  <a:lnTo>
                    <a:pt x="20774" y="963"/>
                  </a:lnTo>
                  <a:lnTo>
                    <a:pt x="20816" y="978"/>
                  </a:lnTo>
                  <a:lnTo>
                    <a:pt x="20808" y="930"/>
                  </a:lnTo>
                  <a:lnTo>
                    <a:pt x="20803" y="881"/>
                  </a:lnTo>
                  <a:lnTo>
                    <a:pt x="20799" y="832"/>
                  </a:lnTo>
                  <a:lnTo>
                    <a:pt x="20798" y="782"/>
                  </a:lnTo>
                  <a:lnTo>
                    <a:pt x="20798" y="755"/>
                  </a:lnTo>
                  <a:lnTo>
                    <a:pt x="20799" y="727"/>
                  </a:lnTo>
                  <a:lnTo>
                    <a:pt x="20801" y="699"/>
                  </a:lnTo>
                  <a:lnTo>
                    <a:pt x="20804" y="673"/>
                  </a:lnTo>
                  <a:lnTo>
                    <a:pt x="20807" y="645"/>
                  </a:lnTo>
                  <a:lnTo>
                    <a:pt x="20811" y="619"/>
                  </a:lnTo>
                  <a:lnTo>
                    <a:pt x="20815" y="592"/>
                  </a:lnTo>
                  <a:lnTo>
                    <a:pt x="20820" y="566"/>
                  </a:lnTo>
                  <a:lnTo>
                    <a:pt x="20827" y="539"/>
                  </a:lnTo>
                  <a:lnTo>
                    <a:pt x="20833" y="513"/>
                  </a:lnTo>
                  <a:lnTo>
                    <a:pt x="20840" y="488"/>
                  </a:lnTo>
                  <a:lnTo>
                    <a:pt x="20848" y="461"/>
                  </a:lnTo>
                  <a:lnTo>
                    <a:pt x="20856" y="436"/>
                  </a:lnTo>
                  <a:lnTo>
                    <a:pt x="20865" y="412"/>
                  </a:lnTo>
                  <a:lnTo>
                    <a:pt x="20875" y="387"/>
                  </a:lnTo>
                  <a:lnTo>
                    <a:pt x="20885" y="364"/>
                  </a:lnTo>
                  <a:lnTo>
                    <a:pt x="20907" y="316"/>
                  </a:lnTo>
                  <a:lnTo>
                    <a:pt x="20932" y="269"/>
                  </a:lnTo>
                  <a:lnTo>
                    <a:pt x="20959" y="224"/>
                  </a:lnTo>
                  <a:lnTo>
                    <a:pt x="20988" y="181"/>
                  </a:lnTo>
                  <a:lnTo>
                    <a:pt x="21018" y="139"/>
                  </a:lnTo>
                  <a:lnTo>
                    <a:pt x="21051" y="98"/>
                  </a:lnTo>
                  <a:lnTo>
                    <a:pt x="21085" y="60"/>
                  </a:lnTo>
                  <a:lnTo>
                    <a:pt x="21122" y="23"/>
                  </a:lnTo>
                  <a:lnTo>
                    <a:pt x="21122" y="8055"/>
                  </a:lnTo>
                  <a:lnTo>
                    <a:pt x="0" y="8055"/>
                  </a:lnTo>
                  <a:lnTo>
                    <a:pt x="0" y="0"/>
                  </a:lnTo>
                  <a:lnTo>
                    <a:pt x="19" y="19"/>
                  </a:lnTo>
                  <a:lnTo>
                    <a:pt x="39" y="37"/>
                  </a:lnTo>
                  <a:lnTo>
                    <a:pt x="58" y="57"/>
                  </a:lnTo>
                  <a:lnTo>
                    <a:pt x="76" y="77"/>
                  </a:lnTo>
                  <a:lnTo>
                    <a:pt x="93" y="97"/>
                  </a:lnTo>
                  <a:lnTo>
                    <a:pt x="111" y="118"/>
                  </a:lnTo>
                  <a:lnTo>
                    <a:pt x="128" y="139"/>
                  </a:lnTo>
                  <a:lnTo>
                    <a:pt x="145" y="160"/>
                  </a:lnTo>
                  <a:lnTo>
                    <a:pt x="159" y="183"/>
                  </a:lnTo>
                  <a:lnTo>
                    <a:pt x="175" y="205"/>
                  </a:lnTo>
                  <a:lnTo>
                    <a:pt x="190" y="228"/>
                  </a:lnTo>
                  <a:lnTo>
                    <a:pt x="204" y="251"/>
                  </a:lnTo>
                  <a:lnTo>
                    <a:pt x="218" y="275"/>
                  </a:lnTo>
                  <a:lnTo>
                    <a:pt x="231" y="299"/>
                  </a:lnTo>
                  <a:lnTo>
                    <a:pt x="243" y="323"/>
                  </a:lnTo>
                  <a:lnTo>
                    <a:pt x="254" y="348"/>
                  </a:lnTo>
                  <a:lnTo>
                    <a:pt x="265" y="373"/>
                  </a:lnTo>
                  <a:lnTo>
                    <a:pt x="276" y="398"/>
                  </a:lnTo>
                  <a:lnTo>
                    <a:pt x="285" y="424"/>
                  </a:lnTo>
                  <a:lnTo>
                    <a:pt x="294" y="449"/>
                  </a:lnTo>
                  <a:lnTo>
                    <a:pt x="303" y="476"/>
                  </a:lnTo>
                  <a:lnTo>
                    <a:pt x="310" y="502"/>
                  </a:lnTo>
                  <a:lnTo>
                    <a:pt x="318" y="530"/>
                  </a:lnTo>
                  <a:lnTo>
                    <a:pt x="324" y="556"/>
                  </a:lnTo>
                  <a:lnTo>
                    <a:pt x="330" y="584"/>
                  </a:lnTo>
                  <a:lnTo>
                    <a:pt x="335" y="612"/>
                  </a:lnTo>
                  <a:lnTo>
                    <a:pt x="339" y="640"/>
                  </a:lnTo>
                  <a:lnTo>
                    <a:pt x="342" y="669"/>
                  </a:lnTo>
                  <a:lnTo>
                    <a:pt x="344" y="696"/>
                  </a:lnTo>
                  <a:lnTo>
                    <a:pt x="347" y="725"/>
                  </a:lnTo>
                  <a:lnTo>
                    <a:pt x="348" y="753"/>
                  </a:lnTo>
                  <a:lnTo>
                    <a:pt x="348" y="782"/>
                  </a:lnTo>
                  <a:lnTo>
                    <a:pt x="347" y="832"/>
                  </a:lnTo>
                  <a:lnTo>
                    <a:pt x="344" y="881"/>
                  </a:lnTo>
                  <a:lnTo>
                    <a:pt x="338" y="930"/>
                  </a:lnTo>
                  <a:lnTo>
                    <a:pt x="330" y="978"/>
                  </a:lnTo>
                  <a:lnTo>
                    <a:pt x="372" y="963"/>
                  </a:lnTo>
                  <a:lnTo>
                    <a:pt x="416" y="950"/>
                  </a:lnTo>
                  <a:lnTo>
                    <a:pt x="459" y="939"/>
                  </a:lnTo>
                  <a:lnTo>
                    <a:pt x="504" y="930"/>
                  </a:lnTo>
                  <a:lnTo>
                    <a:pt x="549" y="924"/>
                  </a:lnTo>
                  <a:lnTo>
                    <a:pt x="595" y="918"/>
                  </a:lnTo>
                  <a:lnTo>
                    <a:pt x="641" y="916"/>
                  </a:lnTo>
                  <a:lnTo>
                    <a:pt x="688" y="914"/>
                  </a:lnTo>
                  <a:lnTo>
                    <a:pt x="738" y="916"/>
                  </a:lnTo>
                  <a:lnTo>
                    <a:pt x="787" y="920"/>
                  </a:lnTo>
                  <a:lnTo>
                    <a:pt x="834" y="925"/>
                  </a:lnTo>
                  <a:lnTo>
                    <a:pt x="882" y="933"/>
                  </a:lnTo>
                  <a:lnTo>
                    <a:pt x="928" y="942"/>
                  </a:lnTo>
                  <a:lnTo>
                    <a:pt x="974" y="954"/>
                  </a:lnTo>
                  <a:lnTo>
                    <a:pt x="1019" y="968"/>
                  </a:lnTo>
                  <a:lnTo>
                    <a:pt x="1064" y="984"/>
                  </a:lnTo>
                  <a:lnTo>
                    <a:pt x="1108" y="1002"/>
                  </a:lnTo>
                  <a:lnTo>
                    <a:pt x="1150" y="1021"/>
                  </a:lnTo>
                  <a:lnTo>
                    <a:pt x="1191" y="1042"/>
                  </a:lnTo>
                  <a:lnTo>
                    <a:pt x="1232" y="1066"/>
                  </a:lnTo>
                  <a:lnTo>
                    <a:pt x="1270" y="1091"/>
                  </a:lnTo>
                  <a:lnTo>
                    <a:pt x="1308" y="1118"/>
                  </a:lnTo>
                  <a:lnTo>
                    <a:pt x="1345" y="1145"/>
                  </a:lnTo>
                  <a:lnTo>
                    <a:pt x="1381" y="1175"/>
                  </a:lnTo>
                  <a:lnTo>
                    <a:pt x="1414" y="1206"/>
                  </a:lnTo>
                  <a:lnTo>
                    <a:pt x="1447" y="1238"/>
                  </a:lnTo>
                  <a:lnTo>
                    <a:pt x="1479" y="1272"/>
                  </a:lnTo>
                  <a:lnTo>
                    <a:pt x="1508" y="1308"/>
                  </a:lnTo>
                  <a:lnTo>
                    <a:pt x="1537" y="1345"/>
                  </a:lnTo>
                  <a:lnTo>
                    <a:pt x="1563" y="1382"/>
                  </a:lnTo>
                  <a:lnTo>
                    <a:pt x="1588" y="1421"/>
                  </a:lnTo>
                  <a:lnTo>
                    <a:pt x="1612" y="1461"/>
                  </a:lnTo>
                  <a:lnTo>
                    <a:pt x="1633" y="1502"/>
                  </a:lnTo>
                  <a:lnTo>
                    <a:pt x="1653" y="1544"/>
                  </a:lnTo>
                  <a:lnTo>
                    <a:pt x="1671" y="1588"/>
                  </a:lnTo>
                  <a:lnTo>
                    <a:pt x="1687" y="1633"/>
                  </a:lnTo>
                  <a:lnTo>
                    <a:pt x="1702" y="1678"/>
                  </a:lnTo>
                  <a:lnTo>
                    <a:pt x="1714" y="1723"/>
                  </a:lnTo>
                  <a:lnTo>
                    <a:pt x="1723" y="1770"/>
                  </a:lnTo>
                  <a:lnTo>
                    <a:pt x="1731" y="1818"/>
                  </a:lnTo>
                  <a:lnTo>
                    <a:pt x="1763" y="1814"/>
                  </a:lnTo>
                  <a:lnTo>
                    <a:pt x="1796" y="1811"/>
                  </a:lnTo>
                  <a:lnTo>
                    <a:pt x="1827" y="1810"/>
                  </a:lnTo>
                  <a:lnTo>
                    <a:pt x="1860" y="1810"/>
                  </a:lnTo>
                  <a:lnTo>
                    <a:pt x="1905" y="1810"/>
                  </a:lnTo>
                  <a:lnTo>
                    <a:pt x="1949" y="1812"/>
                  </a:lnTo>
                  <a:lnTo>
                    <a:pt x="1992" y="1818"/>
                  </a:lnTo>
                  <a:lnTo>
                    <a:pt x="2035" y="1824"/>
                  </a:lnTo>
                  <a:lnTo>
                    <a:pt x="2077" y="1832"/>
                  </a:lnTo>
                  <a:lnTo>
                    <a:pt x="2118" y="1841"/>
                  </a:lnTo>
                  <a:lnTo>
                    <a:pt x="2160" y="1852"/>
                  </a:lnTo>
                  <a:lnTo>
                    <a:pt x="2200" y="1865"/>
                  </a:lnTo>
                  <a:lnTo>
                    <a:pt x="2239" y="1880"/>
                  </a:lnTo>
                  <a:lnTo>
                    <a:pt x="2278" y="1896"/>
                  </a:lnTo>
                  <a:lnTo>
                    <a:pt x="2316" y="1913"/>
                  </a:lnTo>
                  <a:lnTo>
                    <a:pt x="2354" y="1933"/>
                  </a:lnTo>
                  <a:lnTo>
                    <a:pt x="2390" y="1952"/>
                  </a:lnTo>
                  <a:lnTo>
                    <a:pt x="2425" y="1975"/>
                  </a:lnTo>
                  <a:lnTo>
                    <a:pt x="2460" y="1997"/>
                  </a:lnTo>
                  <a:lnTo>
                    <a:pt x="2494" y="2021"/>
                  </a:lnTo>
                  <a:lnTo>
                    <a:pt x="2526" y="2048"/>
                  </a:lnTo>
                  <a:lnTo>
                    <a:pt x="2557" y="2074"/>
                  </a:lnTo>
                  <a:lnTo>
                    <a:pt x="2588" y="2102"/>
                  </a:lnTo>
                  <a:lnTo>
                    <a:pt x="2617" y="2131"/>
                  </a:lnTo>
                  <a:lnTo>
                    <a:pt x="2646" y="2161"/>
                  </a:lnTo>
                  <a:lnTo>
                    <a:pt x="2672" y="2193"/>
                  </a:lnTo>
                  <a:lnTo>
                    <a:pt x="2699" y="2226"/>
                  </a:lnTo>
                  <a:lnTo>
                    <a:pt x="2723" y="2259"/>
                  </a:lnTo>
                  <a:lnTo>
                    <a:pt x="2746" y="2293"/>
                  </a:lnTo>
                  <a:lnTo>
                    <a:pt x="2767" y="2329"/>
                  </a:lnTo>
                  <a:lnTo>
                    <a:pt x="2789" y="2364"/>
                  </a:lnTo>
                  <a:lnTo>
                    <a:pt x="2807" y="2401"/>
                  </a:lnTo>
                  <a:lnTo>
                    <a:pt x="2826" y="2440"/>
                  </a:lnTo>
                  <a:lnTo>
                    <a:pt x="2841" y="2479"/>
                  </a:lnTo>
                  <a:lnTo>
                    <a:pt x="2856" y="2518"/>
                  </a:lnTo>
                  <a:lnTo>
                    <a:pt x="2869" y="2559"/>
                  </a:lnTo>
                  <a:lnTo>
                    <a:pt x="2911" y="2544"/>
                  </a:lnTo>
                  <a:lnTo>
                    <a:pt x="2955" y="2532"/>
                  </a:lnTo>
                  <a:lnTo>
                    <a:pt x="2998" y="2520"/>
                  </a:lnTo>
                  <a:lnTo>
                    <a:pt x="3043" y="2512"/>
                  </a:lnTo>
                  <a:lnTo>
                    <a:pt x="3088" y="2506"/>
                  </a:lnTo>
                  <a:lnTo>
                    <a:pt x="3133" y="2501"/>
                  </a:lnTo>
                  <a:lnTo>
                    <a:pt x="3179" y="2497"/>
                  </a:lnTo>
                  <a:lnTo>
                    <a:pt x="3227" y="2497"/>
                  </a:lnTo>
                  <a:lnTo>
                    <a:pt x="3267" y="2497"/>
                  </a:lnTo>
                  <a:lnTo>
                    <a:pt x="3306" y="2499"/>
                  </a:lnTo>
                  <a:lnTo>
                    <a:pt x="3346" y="2503"/>
                  </a:lnTo>
                  <a:lnTo>
                    <a:pt x="3384" y="2508"/>
                  </a:lnTo>
                  <a:lnTo>
                    <a:pt x="3422" y="2514"/>
                  </a:lnTo>
                  <a:lnTo>
                    <a:pt x="3461" y="2522"/>
                  </a:lnTo>
                  <a:lnTo>
                    <a:pt x="3498" y="2531"/>
                  </a:lnTo>
                  <a:lnTo>
                    <a:pt x="3535" y="2541"/>
                  </a:lnTo>
                  <a:lnTo>
                    <a:pt x="3570" y="2553"/>
                  </a:lnTo>
                  <a:lnTo>
                    <a:pt x="3606" y="2567"/>
                  </a:lnTo>
                  <a:lnTo>
                    <a:pt x="3642" y="2581"/>
                  </a:lnTo>
                  <a:lnTo>
                    <a:pt x="3676" y="2597"/>
                  </a:lnTo>
                  <a:lnTo>
                    <a:pt x="3710" y="2614"/>
                  </a:lnTo>
                  <a:lnTo>
                    <a:pt x="3743" y="2631"/>
                  </a:lnTo>
                  <a:lnTo>
                    <a:pt x="3775" y="2651"/>
                  </a:lnTo>
                  <a:lnTo>
                    <a:pt x="3807" y="2671"/>
                  </a:lnTo>
                  <a:lnTo>
                    <a:pt x="3838" y="2692"/>
                  </a:lnTo>
                  <a:lnTo>
                    <a:pt x="3867" y="2714"/>
                  </a:lnTo>
                  <a:lnTo>
                    <a:pt x="3898" y="2738"/>
                  </a:lnTo>
                  <a:lnTo>
                    <a:pt x="3925" y="2762"/>
                  </a:lnTo>
                  <a:lnTo>
                    <a:pt x="3953" y="2787"/>
                  </a:lnTo>
                  <a:lnTo>
                    <a:pt x="3980" y="2814"/>
                  </a:lnTo>
                  <a:lnTo>
                    <a:pt x="4005" y="2841"/>
                  </a:lnTo>
                  <a:lnTo>
                    <a:pt x="4030" y="2869"/>
                  </a:lnTo>
                  <a:lnTo>
                    <a:pt x="4054" y="2898"/>
                  </a:lnTo>
                  <a:lnTo>
                    <a:pt x="4076" y="2927"/>
                  </a:lnTo>
                  <a:lnTo>
                    <a:pt x="4098" y="2959"/>
                  </a:lnTo>
                  <a:lnTo>
                    <a:pt x="4118" y="2989"/>
                  </a:lnTo>
                  <a:lnTo>
                    <a:pt x="4138" y="3022"/>
                  </a:lnTo>
                  <a:lnTo>
                    <a:pt x="4157" y="3054"/>
                  </a:lnTo>
                  <a:lnTo>
                    <a:pt x="4174" y="3088"/>
                  </a:lnTo>
                  <a:lnTo>
                    <a:pt x="4190" y="3123"/>
                  </a:lnTo>
                  <a:lnTo>
                    <a:pt x="4217" y="3107"/>
                  </a:lnTo>
                  <a:lnTo>
                    <a:pt x="4246" y="3093"/>
                  </a:lnTo>
                  <a:lnTo>
                    <a:pt x="4277" y="3080"/>
                  </a:lnTo>
                  <a:lnTo>
                    <a:pt x="4306" y="3067"/>
                  </a:lnTo>
                  <a:lnTo>
                    <a:pt x="4336" y="3057"/>
                  </a:lnTo>
                  <a:lnTo>
                    <a:pt x="4367" y="3046"/>
                  </a:lnTo>
                  <a:lnTo>
                    <a:pt x="4398" y="3035"/>
                  </a:lnTo>
                  <a:lnTo>
                    <a:pt x="4429" y="3027"/>
                  </a:lnTo>
                  <a:lnTo>
                    <a:pt x="4462" y="3020"/>
                  </a:lnTo>
                  <a:lnTo>
                    <a:pt x="4493" y="3013"/>
                  </a:lnTo>
                  <a:lnTo>
                    <a:pt x="4526" y="3006"/>
                  </a:lnTo>
                  <a:lnTo>
                    <a:pt x="4559" y="3002"/>
                  </a:lnTo>
                  <a:lnTo>
                    <a:pt x="4592" y="2998"/>
                  </a:lnTo>
                  <a:lnTo>
                    <a:pt x="4625" y="2996"/>
                  </a:lnTo>
                  <a:lnTo>
                    <a:pt x="4660" y="2994"/>
                  </a:lnTo>
                  <a:lnTo>
                    <a:pt x="4693" y="2993"/>
                  </a:lnTo>
                  <a:lnTo>
                    <a:pt x="4744" y="2994"/>
                  </a:lnTo>
                  <a:lnTo>
                    <a:pt x="4794" y="2998"/>
                  </a:lnTo>
                  <a:lnTo>
                    <a:pt x="4845" y="3005"/>
                  </a:lnTo>
                  <a:lnTo>
                    <a:pt x="4893" y="3013"/>
                  </a:lnTo>
                  <a:lnTo>
                    <a:pt x="4942" y="3024"/>
                  </a:lnTo>
                  <a:lnTo>
                    <a:pt x="4990" y="3037"/>
                  </a:lnTo>
                  <a:lnTo>
                    <a:pt x="5036" y="3051"/>
                  </a:lnTo>
                  <a:lnTo>
                    <a:pt x="5081" y="3068"/>
                  </a:lnTo>
                  <a:lnTo>
                    <a:pt x="5097" y="3033"/>
                  </a:lnTo>
                  <a:lnTo>
                    <a:pt x="5114" y="2998"/>
                  </a:lnTo>
                  <a:lnTo>
                    <a:pt x="5132" y="2964"/>
                  </a:lnTo>
                  <a:lnTo>
                    <a:pt x="5151" y="2931"/>
                  </a:lnTo>
                  <a:lnTo>
                    <a:pt x="5171" y="2898"/>
                  </a:lnTo>
                  <a:lnTo>
                    <a:pt x="5193" y="2866"/>
                  </a:lnTo>
                  <a:lnTo>
                    <a:pt x="5216" y="2836"/>
                  </a:lnTo>
                  <a:lnTo>
                    <a:pt x="5239" y="2806"/>
                  </a:lnTo>
                  <a:lnTo>
                    <a:pt x="5264" y="2777"/>
                  </a:lnTo>
                  <a:lnTo>
                    <a:pt x="5290" y="2747"/>
                  </a:lnTo>
                  <a:lnTo>
                    <a:pt x="5316" y="2721"/>
                  </a:lnTo>
                  <a:lnTo>
                    <a:pt x="5344" y="2695"/>
                  </a:lnTo>
                  <a:lnTo>
                    <a:pt x="5373" y="2670"/>
                  </a:lnTo>
                  <a:lnTo>
                    <a:pt x="5402" y="2644"/>
                  </a:lnTo>
                  <a:lnTo>
                    <a:pt x="5432" y="2622"/>
                  </a:lnTo>
                  <a:lnTo>
                    <a:pt x="5464" y="2600"/>
                  </a:lnTo>
                  <a:lnTo>
                    <a:pt x="5496" y="2578"/>
                  </a:lnTo>
                  <a:lnTo>
                    <a:pt x="5529" y="2559"/>
                  </a:lnTo>
                  <a:lnTo>
                    <a:pt x="5562" y="2540"/>
                  </a:lnTo>
                  <a:lnTo>
                    <a:pt x="5597" y="2523"/>
                  </a:lnTo>
                  <a:lnTo>
                    <a:pt x="5632" y="2507"/>
                  </a:lnTo>
                  <a:lnTo>
                    <a:pt x="5667" y="2491"/>
                  </a:lnTo>
                  <a:lnTo>
                    <a:pt x="5704" y="2478"/>
                  </a:lnTo>
                  <a:lnTo>
                    <a:pt x="5741" y="2465"/>
                  </a:lnTo>
                  <a:lnTo>
                    <a:pt x="5778" y="2454"/>
                  </a:lnTo>
                  <a:lnTo>
                    <a:pt x="5816" y="2445"/>
                  </a:lnTo>
                  <a:lnTo>
                    <a:pt x="5855" y="2437"/>
                  </a:lnTo>
                  <a:lnTo>
                    <a:pt x="5894" y="2429"/>
                  </a:lnTo>
                  <a:lnTo>
                    <a:pt x="5934" y="2424"/>
                  </a:lnTo>
                  <a:lnTo>
                    <a:pt x="5974" y="2420"/>
                  </a:lnTo>
                  <a:lnTo>
                    <a:pt x="6015" y="2419"/>
                  </a:lnTo>
                  <a:lnTo>
                    <a:pt x="6055" y="2417"/>
                  </a:lnTo>
                  <a:lnTo>
                    <a:pt x="6091" y="2419"/>
                  </a:lnTo>
                  <a:lnTo>
                    <a:pt x="6127" y="2420"/>
                  </a:lnTo>
                  <a:lnTo>
                    <a:pt x="6161" y="2423"/>
                  </a:lnTo>
                  <a:lnTo>
                    <a:pt x="6195" y="2427"/>
                  </a:lnTo>
                  <a:lnTo>
                    <a:pt x="6231" y="2432"/>
                  </a:lnTo>
                  <a:lnTo>
                    <a:pt x="6264" y="2438"/>
                  </a:lnTo>
                  <a:lnTo>
                    <a:pt x="6298" y="2446"/>
                  </a:lnTo>
                  <a:lnTo>
                    <a:pt x="6331" y="2454"/>
                  </a:lnTo>
                  <a:lnTo>
                    <a:pt x="6364" y="2464"/>
                  </a:lnTo>
                  <a:lnTo>
                    <a:pt x="6396" y="2474"/>
                  </a:lnTo>
                  <a:lnTo>
                    <a:pt x="6429" y="2486"/>
                  </a:lnTo>
                  <a:lnTo>
                    <a:pt x="6460" y="2498"/>
                  </a:lnTo>
                  <a:lnTo>
                    <a:pt x="6491" y="2512"/>
                  </a:lnTo>
                  <a:lnTo>
                    <a:pt x="6522" y="2527"/>
                  </a:lnTo>
                  <a:lnTo>
                    <a:pt x="6551" y="2541"/>
                  </a:lnTo>
                  <a:lnTo>
                    <a:pt x="6581" y="2559"/>
                  </a:lnTo>
                  <a:lnTo>
                    <a:pt x="6609" y="2576"/>
                  </a:lnTo>
                  <a:lnTo>
                    <a:pt x="6638" y="2594"/>
                  </a:lnTo>
                  <a:lnTo>
                    <a:pt x="6666" y="2613"/>
                  </a:lnTo>
                  <a:lnTo>
                    <a:pt x="6692" y="2633"/>
                  </a:lnTo>
                  <a:lnTo>
                    <a:pt x="6718" y="2654"/>
                  </a:lnTo>
                  <a:lnTo>
                    <a:pt x="6743" y="2675"/>
                  </a:lnTo>
                  <a:lnTo>
                    <a:pt x="6769" y="2697"/>
                  </a:lnTo>
                  <a:lnTo>
                    <a:pt x="6792" y="2720"/>
                  </a:lnTo>
                  <a:lnTo>
                    <a:pt x="6816" y="2744"/>
                  </a:lnTo>
                  <a:lnTo>
                    <a:pt x="6839" y="2767"/>
                  </a:lnTo>
                  <a:lnTo>
                    <a:pt x="6861" y="2792"/>
                  </a:lnTo>
                  <a:lnTo>
                    <a:pt x="6882" y="2819"/>
                  </a:lnTo>
                  <a:lnTo>
                    <a:pt x="6902" y="2845"/>
                  </a:lnTo>
                  <a:lnTo>
                    <a:pt x="6922" y="2873"/>
                  </a:lnTo>
                  <a:lnTo>
                    <a:pt x="6940" y="2901"/>
                  </a:lnTo>
                  <a:lnTo>
                    <a:pt x="6959" y="2928"/>
                  </a:lnTo>
                  <a:lnTo>
                    <a:pt x="6993" y="2899"/>
                  </a:lnTo>
                  <a:lnTo>
                    <a:pt x="7030" y="2870"/>
                  </a:lnTo>
                  <a:lnTo>
                    <a:pt x="7068" y="2844"/>
                  </a:lnTo>
                  <a:lnTo>
                    <a:pt x="7108" y="2819"/>
                  </a:lnTo>
                  <a:lnTo>
                    <a:pt x="7148" y="2795"/>
                  </a:lnTo>
                  <a:lnTo>
                    <a:pt x="7190" y="2774"/>
                  </a:lnTo>
                  <a:lnTo>
                    <a:pt x="7232" y="2754"/>
                  </a:lnTo>
                  <a:lnTo>
                    <a:pt x="7276" y="2736"/>
                  </a:lnTo>
                  <a:lnTo>
                    <a:pt x="7319" y="2720"/>
                  </a:lnTo>
                  <a:lnTo>
                    <a:pt x="7365" y="2707"/>
                  </a:lnTo>
                  <a:lnTo>
                    <a:pt x="7412" y="2695"/>
                  </a:lnTo>
                  <a:lnTo>
                    <a:pt x="7458" y="2684"/>
                  </a:lnTo>
                  <a:lnTo>
                    <a:pt x="7505" y="2676"/>
                  </a:lnTo>
                  <a:lnTo>
                    <a:pt x="7554" y="2671"/>
                  </a:lnTo>
                  <a:lnTo>
                    <a:pt x="7603" y="2667"/>
                  </a:lnTo>
                  <a:lnTo>
                    <a:pt x="7653" y="2666"/>
                  </a:lnTo>
                  <a:lnTo>
                    <a:pt x="7692" y="2667"/>
                  </a:lnTo>
                  <a:lnTo>
                    <a:pt x="7729" y="2670"/>
                  </a:lnTo>
                  <a:lnTo>
                    <a:pt x="7767" y="2672"/>
                  </a:lnTo>
                  <a:lnTo>
                    <a:pt x="7804" y="2677"/>
                  </a:lnTo>
                  <a:lnTo>
                    <a:pt x="7841" y="2683"/>
                  </a:lnTo>
                  <a:lnTo>
                    <a:pt x="7878" y="2691"/>
                  </a:lnTo>
                  <a:lnTo>
                    <a:pt x="7913" y="2699"/>
                  </a:lnTo>
                  <a:lnTo>
                    <a:pt x="7949" y="2709"/>
                  </a:lnTo>
                  <a:lnTo>
                    <a:pt x="7983" y="2720"/>
                  </a:lnTo>
                  <a:lnTo>
                    <a:pt x="8018" y="2732"/>
                  </a:lnTo>
                  <a:lnTo>
                    <a:pt x="8052" y="2745"/>
                  </a:lnTo>
                  <a:lnTo>
                    <a:pt x="8085" y="2759"/>
                  </a:lnTo>
                  <a:lnTo>
                    <a:pt x="8118" y="2775"/>
                  </a:lnTo>
                  <a:lnTo>
                    <a:pt x="8150" y="2791"/>
                  </a:lnTo>
                  <a:lnTo>
                    <a:pt x="8181" y="2810"/>
                  </a:lnTo>
                  <a:lnTo>
                    <a:pt x="8213" y="2828"/>
                  </a:lnTo>
                  <a:lnTo>
                    <a:pt x="8242" y="2848"/>
                  </a:lnTo>
                  <a:lnTo>
                    <a:pt x="8273" y="2869"/>
                  </a:lnTo>
                  <a:lnTo>
                    <a:pt x="8300" y="2890"/>
                  </a:lnTo>
                  <a:lnTo>
                    <a:pt x="8328" y="2913"/>
                  </a:lnTo>
                  <a:lnTo>
                    <a:pt x="8356" y="2936"/>
                  </a:lnTo>
                  <a:lnTo>
                    <a:pt x="8382" y="2960"/>
                  </a:lnTo>
                  <a:lnTo>
                    <a:pt x="8407" y="2985"/>
                  </a:lnTo>
                  <a:lnTo>
                    <a:pt x="8432" y="3012"/>
                  </a:lnTo>
                  <a:lnTo>
                    <a:pt x="8456" y="3039"/>
                  </a:lnTo>
                  <a:lnTo>
                    <a:pt x="8479" y="3067"/>
                  </a:lnTo>
                  <a:lnTo>
                    <a:pt x="8500" y="3095"/>
                  </a:lnTo>
                  <a:lnTo>
                    <a:pt x="8521" y="3124"/>
                  </a:lnTo>
                  <a:lnTo>
                    <a:pt x="8541" y="3154"/>
                  </a:lnTo>
                  <a:lnTo>
                    <a:pt x="8560" y="3185"/>
                  </a:lnTo>
                  <a:lnTo>
                    <a:pt x="8578" y="3216"/>
                  </a:lnTo>
                  <a:lnTo>
                    <a:pt x="8595" y="3248"/>
                  </a:lnTo>
                  <a:lnTo>
                    <a:pt x="8644" y="3240"/>
                  </a:lnTo>
                  <a:lnTo>
                    <a:pt x="8692" y="3233"/>
                  </a:lnTo>
                  <a:lnTo>
                    <a:pt x="8741" y="3231"/>
                  </a:lnTo>
                  <a:lnTo>
                    <a:pt x="8792" y="3230"/>
                  </a:lnTo>
                  <a:lnTo>
                    <a:pt x="8819" y="3230"/>
                  </a:lnTo>
                  <a:lnTo>
                    <a:pt x="8846" y="3231"/>
                  </a:lnTo>
                  <a:lnTo>
                    <a:pt x="8873" y="3232"/>
                  </a:lnTo>
                  <a:lnTo>
                    <a:pt x="8900" y="3235"/>
                  </a:lnTo>
                  <a:lnTo>
                    <a:pt x="8926" y="3237"/>
                  </a:lnTo>
                  <a:lnTo>
                    <a:pt x="8953" y="3241"/>
                  </a:lnTo>
                  <a:lnTo>
                    <a:pt x="8979" y="3245"/>
                  </a:lnTo>
                  <a:lnTo>
                    <a:pt x="9004" y="3251"/>
                  </a:lnTo>
                  <a:lnTo>
                    <a:pt x="9056" y="3263"/>
                  </a:lnTo>
                  <a:lnTo>
                    <a:pt x="9106" y="3277"/>
                  </a:lnTo>
                  <a:lnTo>
                    <a:pt x="9155" y="3294"/>
                  </a:lnTo>
                  <a:lnTo>
                    <a:pt x="9204" y="3313"/>
                  </a:lnTo>
                  <a:lnTo>
                    <a:pt x="9250" y="3334"/>
                  </a:lnTo>
                  <a:lnTo>
                    <a:pt x="9296" y="3358"/>
                  </a:lnTo>
                  <a:lnTo>
                    <a:pt x="9340" y="3384"/>
                  </a:lnTo>
                  <a:lnTo>
                    <a:pt x="9383" y="3412"/>
                  </a:lnTo>
                  <a:lnTo>
                    <a:pt x="9424" y="3441"/>
                  </a:lnTo>
                  <a:lnTo>
                    <a:pt x="9464" y="3473"/>
                  </a:lnTo>
                  <a:lnTo>
                    <a:pt x="9502" y="3506"/>
                  </a:lnTo>
                  <a:lnTo>
                    <a:pt x="9539" y="3541"/>
                  </a:lnTo>
                  <a:lnTo>
                    <a:pt x="9548" y="3500"/>
                  </a:lnTo>
                  <a:lnTo>
                    <a:pt x="9559" y="3459"/>
                  </a:lnTo>
                  <a:lnTo>
                    <a:pt x="9571" y="3420"/>
                  </a:lnTo>
                  <a:lnTo>
                    <a:pt x="9584" y="3381"/>
                  </a:lnTo>
                  <a:lnTo>
                    <a:pt x="9600" y="3343"/>
                  </a:lnTo>
                  <a:lnTo>
                    <a:pt x="9616" y="3305"/>
                  </a:lnTo>
                  <a:lnTo>
                    <a:pt x="9634" y="3269"/>
                  </a:lnTo>
                  <a:lnTo>
                    <a:pt x="9652" y="3232"/>
                  </a:lnTo>
                  <a:lnTo>
                    <a:pt x="9674" y="3198"/>
                  </a:lnTo>
                  <a:lnTo>
                    <a:pt x="9696" y="3163"/>
                  </a:lnTo>
                  <a:lnTo>
                    <a:pt x="9719" y="3129"/>
                  </a:lnTo>
                  <a:lnTo>
                    <a:pt x="9744" y="3097"/>
                  </a:lnTo>
                  <a:lnTo>
                    <a:pt x="9769" y="3066"/>
                  </a:lnTo>
                  <a:lnTo>
                    <a:pt x="9796" y="3035"/>
                  </a:lnTo>
                  <a:lnTo>
                    <a:pt x="9824" y="3006"/>
                  </a:lnTo>
                  <a:lnTo>
                    <a:pt x="9853" y="2979"/>
                  </a:lnTo>
                  <a:lnTo>
                    <a:pt x="9882" y="2951"/>
                  </a:lnTo>
                  <a:lnTo>
                    <a:pt x="9914" y="2924"/>
                  </a:lnTo>
                  <a:lnTo>
                    <a:pt x="9946" y="2901"/>
                  </a:lnTo>
                  <a:lnTo>
                    <a:pt x="9979" y="2877"/>
                  </a:lnTo>
                  <a:lnTo>
                    <a:pt x="10013" y="2854"/>
                  </a:lnTo>
                  <a:lnTo>
                    <a:pt x="10047" y="2833"/>
                  </a:lnTo>
                  <a:lnTo>
                    <a:pt x="10083" y="2814"/>
                  </a:lnTo>
                  <a:lnTo>
                    <a:pt x="10120" y="2795"/>
                  </a:lnTo>
                  <a:lnTo>
                    <a:pt x="10157" y="2778"/>
                  </a:lnTo>
                  <a:lnTo>
                    <a:pt x="10195" y="2762"/>
                  </a:lnTo>
                  <a:lnTo>
                    <a:pt x="10235" y="2749"/>
                  </a:lnTo>
                  <a:lnTo>
                    <a:pt x="10273" y="2736"/>
                  </a:lnTo>
                  <a:lnTo>
                    <a:pt x="10314" y="2725"/>
                  </a:lnTo>
                  <a:lnTo>
                    <a:pt x="10355" y="2716"/>
                  </a:lnTo>
                  <a:lnTo>
                    <a:pt x="10396" y="2708"/>
                  </a:lnTo>
                  <a:lnTo>
                    <a:pt x="10438" y="2701"/>
                  </a:lnTo>
                  <a:lnTo>
                    <a:pt x="10440" y="2701"/>
                  </a:lnTo>
                  <a:lnTo>
                    <a:pt x="10442" y="2700"/>
                  </a:lnTo>
                  <a:lnTo>
                    <a:pt x="10453" y="2700"/>
                  </a:lnTo>
                  <a:lnTo>
                    <a:pt x="10463" y="2699"/>
                  </a:lnTo>
                  <a:lnTo>
                    <a:pt x="10466" y="2697"/>
                  </a:lnTo>
                  <a:lnTo>
                    <a:pt x="10469" y="2697"/>
                  </a:lnTo>
                  <a:lnTo>
                    <a:pt x="10478" y="2697"/>
                  </a:lnTo>
                  <a:lnTo>
                    <a:pt x="10488" y="2696"/>
                  </a:lnTo>
                  <a:lnTo>
                    <a:pt x="10491" y="2696"/>
                  </a:lnTo>
                  <a:lnTo>
                    <a:pt x="10495" y="2695"/>
                  </a:lnTo>
                  <a:lnTo>
                    <a:pt x="10504" y="2695"/>
                  </a:lnTo>
                  <a:lnTo>
                    <a:pt x="10513" y="2695"/>
                  </a:lnTo>
                  <a:lnTo>
                    <a:pt x="10517" y="2693"/>
                  </a:lnTo>
                  <a:lnTo>
                    <a:pt x="10521" y="2693"/>
                  </a:lnTo>
                  <a:lnTo>
                    <a:pt x="10531" y="2693"/>
                  </a:lnTo>
                  <a:lnTo>
                    <a:pt x="10541" y="2693"/>
                  </a:lnTo>
                  <a:lnTo>
                    <a:pt x="10544" y="2693"/>
                  </a:lnTo>
                  <a:lnTo>
                    <a:pt x="10546" y="2693"/>
                  </a:lnTo>
                  <a:lnTo>
                    <a:pt x="10560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86" y="2692"/>
                  </a:lnTo>
                  <a:lnTo>
                    <a:pt x="10599" y="2693"/>
                  </a:lnTo>
                  <a:lnTo>
                    <a:pt x="10602" y="2693"/>
                  </a:lnTo>
                  <a:lnTo>
                    <a:pt x="10606" y="2693"/>
                  </a:lnTo>
                  <a:lnTo>
                    <a:pt x="10615" y="2693"/>
                  </a:lnTo>
                  <a:lnTo>
                    <a:pt x="10624" y="2693"/>
                  </a:lnTo>
                  <a:lnTo>
                    <a:pt x="10628" y="2693"/>
                  </a:lnTo>
                  <a:lnTo>
                    <a:pt x="10632" y="2695"/>
                  </a:lnTo>
                  <a:lnTo>
                    <a:pt x="10642" y="2695"/>
                  </a:lnTo>
                  <a:lnTo>
                    <a:pt x="10651" y="2695"/>
                  </a:lnTo>
                  <a:lnTo>
                    <a:pt x="10655" y="2696"/>
                  </a:lnTo>
                  <a:lnTo>
                    <a:pt x="10659" y="2696"/>
                  </a:lnTo>
                  <a:lnTo>
                    <a:pt x="10668" y="2697"/>
                  </a:lnTo>
                  <a:lnTo>
                    <a:pt x="10677" y="2697"/>
                  </a:lnTo>
                  <a:lnTo>
                    <a:pt x="10680" y="2697"/>
                  </a:lnTo>
                  <a:lnTo>
                    <a:pt x="10682" y="2699"/>
                  </a:lnTo>
                  <a:lnTo>
                    <a:pt x="10693" y="2700"/>
                  </a:lnTo>
                  <a:lnTo>
                    <a:pt x="10704" y="2700"/>
                  </a:lnTo>
                  <a:lnTo>
                    <a:pt x="10706" y="2701"/>
                  </a:lnTo>
                  <a:lnTo>
                    <a:pt x="10709" y="2701"/>
                  </a:lnTo>
                  <a:lnTo>
                    <a:pt x="10750" y="2708"/>
                  </a:lnTo>
                  <a:lnTo>
                    <a:pt x="10791" y="2716"/>
                  </a:lnTo>
                  <a:lnTo>
                    <a:pt x="10832" y="2725"/>
                  </a:lnTo>
                  <a:lnTo>
                    <a:pt x="10873" y="2736"/>
                  </a:lnTo>
                  <a:lnTo>
                    <a:pt x="10912" y="2749"/>
                  </a:lnTo>
                  <a:lnTo>
                    <a:pt x="10951" y="2762"/>
                  </a:lnTo>
                  <a:lnTo>
                    <a:pt x="10989" y="2778"/>
                  </a:lnTo>
                  <a:lnTo>
                    <a:pt x="11026" y="2795"/>
                  </a:lnTo>
                  <a:lnTo>
                    <a:pt x="11063" y="2814"/>
                  </a:lnTo>
                  <a:lnTo>
                    <a:pt x="11098" y="2833"/>
                  </a:lnTo>
                  <a:lnTo>
                    <a:pt x="11133" y="2854"/>
                  </a:lnTo>
                  <a:lnTo>
                    <a:pt x="11167" y="2877"/>
                  </a:lnTo>
                  <a:lnTo>
                    <a:pt x="11200" y="2901"/>
                  </a:lnTo>
                  <a:lnTo>
                    <a:pt x="11232" y="2924"/>
                  </a:lnTo>
                  <a:lnTo>
                    <a:pt x="11264" y="2951"/>
                  </a:lnTo>
                  <a:lnTo>
                    <a:pt x="11294" y="2979"/>
                  </a:lnTo>
                  <a:lnTo>
                    <a:pt x="11323" y="3006"/>
                  </a:lnTo>
                  <a:lnTo>
                    <a:pt x="11351" y="3035"/>
                  </a:lnTo>
                  <a:lnTo>
                    <a:pt x="11377" y="3066"/>
                  </a:lnTo>
                  <a:lnTo>
                    <a:pt x="11402" y="3097"/>
                  </a:lnTo>
                  <a:lnTo>
                    <a:pt x="11427" y="3129"/>
                  </a:lnTo>
                  <a:lnTo>
                    <a:pt x="11450" y="3163"/>
                  </a:lnTo>
                  <a:lnTo>
                    <a:pt x="11472" y="3198"/>
                  </a:lnTo>
                  <a:lnTo>
                    <a:pt x="11493" y="3232"/>
                  </a:lnTo>
                  <a:lnTo>
                    <a:pt x="11512" y="3269"/>
                  </a:lnTo>
                  <a:lnTo>
                    <a:pt x="11530" y="3305"/>
                  </a:lnTo>
                  <a:lnTo>
                    <a:pt x="11546" y="3343"/>
                  </a:lnTo>
                  <a:lnTo>
                    <a:pt x="11562" y="3381"/>
                  </a:lnTo>
                  <a:lnTo>
                    <a:pt x="11575" y="3420"/>
                  </a:lnTo>
                  <a:lnTo>
                    <a:pt x="11587" y="3459"/>
                  </a:lnTo>
                  <a:lnTo>
                    <a:pt x="11598" y="3500"/>
                  </a:lnTo>
                  <a:lnTo>
                    <a:pt x="11607" y="3541"/>
                  </a:lnTo>
                  <a:lnTo>
                    <a:pt x="11644" y="3506"/>
                  </a:lnTo>
                  <a:lnTo>
                    <a:pt x="11682" y="3473"/>
                  </a:lnTo>
                  <a:lnTo>
                    <a:pt x="11722" y="3441"/>
                  </a:lnTo>
                  <a:lnTo>
                    <a:pt x="11764" y="3412"/>
                  </a:lnTo>
                  <a:lnTo>
                    <a:pt x="11806" y="3384"/>
                  </a:lnTo>
                  <a:lnTo>
                    <a:pt x="11851" y="3358"/>
                  </a:lnTo>
                  <a:lnTo>
                    <a:pt x="11896" y="3334"/>
                  </a:lnTo>
                  <a:lnTo>
                    <a:pt x="11944" y="3313"/>
                  </a:lnTo>
                  <a:lnTo>
                    <a:pt x="11991" y="3294"/>
                  </a:lnTo>
                  <a:lnTo>
                    <a:pt x="12040" y="3277"/>
                  </a:lnTo>
                  <a:lnTo>
                    <a:pt x="12090" y="3263"/>
                  </a:lnTo>
                  <a:lnTo>
                    <a:pt x="12142" y="3251"/>
                  </a:lnTo>
                  <a:lnTo>
                    <a:pt x="12167" y="3245"/>
                  </a:lnTo>
                  <a:lnTo>
                    <a:pt x="12193" y="3241"/>
                  </a:lnTo>
                  <a:lnTo>
                    <a:pt x="12220" y="3237"/>
                  </a:lnTo>
                  <a:lnTo>
                    <a:pt x="12246" y="3235"/>
                  </a:lnTo>
                  <a:lnTo>
                    <a:pt x="12272" y="3232"/>
                  </a:lnTo>
                  <a:lnTo>
                    <a:pt x="12300" y="3231"/>
                  </a:lnTo>
                  <a:lnTo>
                    <a:pt x="12327" y="3230"/>
                  </a:lnTo>
                  <a:lnTo>
                    <a:pt x="12354" y="3230"/>
                  </a:lnTo>
                  <a:lnTo>
                    <a:pt x="12404" y="3231"/>
                  </a:lnTo>
                  <a:lnTo>
                    <a:pt x="12455" y="3233"/>
                  </a:lnTo>
                  <a:lnTo>
                    <a:pt x="12503" y="3240"/>
                  </a:lnTo>
                  <a:lnTo>
                    <a:pt x="12551" y="3248"/>
                  </a:lnTo>
                  <a:lnTo>
                    <a:pt x="12568" y="3216"/>
                  </a:lnTo>
                  <a:lnTo>
                    <a:pt x="12587" y="3185"/>
                  </a:lnTo>
                  <a:lnTo>
                    <a:pt x="12605" y="3154"/>
                  </a:lnTo>
                  <a:lnTo>
                    <a:pt x="12625" y="3124"/>
                  </a:lnTo>
                  <a:lnTo>
                    <a:pt x="12646" y="3095"/>
                  </a:lnTo>
                  <a:lnTo>
                    <a:pt x="12667" y="3067"/>
                  </a:lnTo>
                  <a:lnTo>
                    <a:pt x="12691" y="3039"/>
                  </a:lnTo>
                  <a:lnTo>
                    <a:pt x="12713" y="3012"/>
                  </a:lnTo>
                  <a:lnTo>
                    <a:pt x="12739" y="2985"/>
                  </a:lnTo>
                  <a:lnTo>
                    <a:pt x="12764" y="2960"/>
                  </a:lnTo>
                  <a:lnTo>
                    <a:pt x="12790" y="2936"/>
                  </a:lnTo>
                  <a:lnTo>
                    <a:pt x="12818" y="2913"/>
                  </a:lnTo>
                  <a:lnTo>
                    <a:pt x="12845" y="2890"/>
                  </a:lnTo>
                  <a:lnTo>
                    <a:pt x="12875" y="2869"/>
                  </a:lnTo>
                  <a:lnTo>
                    <a:pt x="12904" y="2848"/>
                  </a:lnTo>
                  <a:lnTo>
                    <a:pt x="12934" y="2828"/>
                  </a:lnTo>
                  <a:lnTo>
                    <a:pt x="12964" y="2810"/>
                  </a:lnTo>
                  <a:lnTo>
                    <a:pt x="12996" y="2791"/>
                  </a:lnTo>
                  <a:lnTo>
                    <a:pt x="13028" y="2775"/>
                  </a:lnTo>
                  <a:lnTo>
                    <a:pt x="13061" y="2759"/>
                  </a:lnTo>
                  <a:lnTo>
                    <a:pt x="13094" y="2745"/>
                  </a:lnTo>
                  <a:lnTo>
                    <a:pt x="13128" y="2732"/>
                  </a:lnTo>
                  <a:lnTo>
                    <a:pt x="13162" y="2720"/>
                  </a:lnTo>
                  <a:lnTo>
                    <a:pt x="13197" y="2709"/>
                  </a:lnTo>
                  <a:lnTo>
                    <a:pt x="13232" y="2699"/>
                  </a:lnTo>
                  <a:lnTo>
                    <a:pt x="13268" y="2691"/>
                  </a:lnTo>
                  <a:lnTo>
                    <a:pt x="13305" y="2683"/>
                  </a:lnTo>
                  <a:lnTo>
                    <a:pt x="13342" y="2677"/>
                  </a:lnTo>
                  <a:lnTo>
                    <a:pt x="13379" y="2672"/>
                  </a:lnTo>
                  <a:lnTo>
                    <a:pt x="13417" y="2670"/>
                  </a:lnTo>
                  <a:lnTo>
                    <a:pt x="13456" y="2667"/>
                  </a:lnTo>
                  <a:lnTo>
                    <a:pt x="13494" y="2666"/>
                  </a:lnTo>
                  <a:lnTo>
                    <a:pt x="13543" y="2667"/>
                  </a:lnTo>
                  <a:lnTo>
                    <a:pt x="13592" y="2671"/>
                  </a:lnTo>
                  <a:lnTo>
                    <a:pt x="13640" y="2676"/>
                  </a:lnTo>
                  <a:lnTo>
                    <a:pt x="13688" y="2684"/>
                  </a:lnTo>
                  <a:lnTo>
                    <a:pt x="13734" y="2695"/>
                  </a:lnTo>
                  <a:lnTo>
                    <a:pt x="13780" y="2707"/>
                  </a:lnTo>
                  <a:lnTo>
                    <a:pt x="13827" y="2720"/>
                  </a:lnTo>
                  <a:lnTo>
                    <a:pt x="13870" y="2736"/>
                  </a:lnTo>
                  <a:lnTo>
                    <a:pt x="13914" y="2754"/>
                  </a:lnTo>
                  <a:lnTo>
                    <a:pt x="13956" y="2774"/>
                  </a:lnTo>
                  <a:lnTo>
                    <a:pt x="13998" y="2795"/>
                  </a:lnTo>
                  <a:lnTo>
                    <a:pt x="14038" y="2819"/>
                  </a:lnTo>
                  <a:lnTo>
                    <a:pt x="14077" y="2844"/>
                  </a:lnTo>
                  <a:lnTo>
                    <a:pt x="14116" y="2870"/>
                  </a:lnTo>
                  <a:lnTo>
                    <a:pt x="14153" y="2899"/>
                  </a:lnTo>
                  <a:lnTo>
                    <a:pt x="14188" y="2928"/>
                  </a:lnTo>
                  <a:lnTo>
                    <a:pt x="14206" y="2901"/>
                  </a:lnTo>
                  <a:lnTo>
                    <a:pt x="14224" y="2873"/>
                  </a:lnTo>
                  <a:lnTo>
                    <a:pt x="14244" y="2845"/>
                  </a:lnTo>
                  <a:lnTo>
                    <a:pt x="14264" y="2819"/>
                  </a:lnTo>
                  <a:lnTo>
                    <a:pt x="14285" y="2792"/>
                  </a:lnTo>
                  <a:lnTo>
                    <a:pt x="14307" y="2767"/>
                  </a:lnTo>
                  <a:lnTo>
                    <a:pt x="14330" y="2744"/>
                  </a:lnTo>
                  <a:lnTo>
                    <a:pt x="14353" y="2720"/>
                  </a:lnTo>
                  <a:lnTo>
                    <a:pt x="14377" y="2697"/>
                  </a:lnTo>
                  <a:lnTo>
                    <a:pt x="14402" y="2675"/>
                  </a:lnTo>
                  <a:lnTo>
                    <a:pt x="14427" y="2654"/>
                  </a:lnTo>
                  <a:lnTo>
                    <a:pt x="14454" y="2633"/>
                  </a:lnTo>
                  <a:lnTo>
                    <a:pt x="14482" y="2613"/>
                  </a:lnTo>
                  <a:lnTo>
                    <a:pt x="14508" y="2594"/>
                  </a:lnTo>
                  <a:lnTo>
                    <a:pt x="14537" y="2576"/>
                  </a:lnTo>
                  <a:lnTo>
                    <a:pt x="14566" y="2559"/>
                  </a:lnTo>
                  <a:lnTo>
                    <a:pt x="14595" y="2541"/>
                  </a:lnTo>
                  <a:lnTo>
                    <a:pt x="14624" y="2527"/>
                  </a:lnTo>
                  <a:lnTo>
                    <a:pt x="14655" y="2512"/>
                  </a:lnTo>
                  <a:lnTo>
                    <a:pt x="14686" y="2498"/>
                  </a:lnTo>
                  <a:lnTo>
                    <a:pt x="14718" y="2486"/>
                  </a:lnTo>
                  <a:lnTo>
                    <a:pt x="14750" y="2474"/>
                  </a:lnTo>
                  <a:lnTo>
                    <a:pt x="14781" y="2464"/>
                  </a:lnTo>
                  <a:lnTo>
                    <a:pt x="14814" y="2454"/>
                  </a:lnTo>
                  <a:lnTo>
                    <a:pt x="14847" y="2446"/>
                  </a:lnTo>
                  <a:lnTo>
                    <a:pt x="14882" y="2438"/>
                  </a:lnTo>
                  <a:lnTo>
                    <a:pt x="14916" y="2432"/>
                  </a:lnTo>
                  <a:lnTo>
                    <a:pt x="14950" y="2427"/>
                  </a:lnTo>
                  <a:lnTo>
                    <a:pt x="14985" y="2423"/>
                  </a:lnTo>
                  <a:lnTo>
                    <a:pt x="15020" y="2420"/>
                  </a:lnTo>
                  <a:lnTo>
                    <a:pt x="15055" y="2419"/>
                  </a:lnTo>
                  <a:lnTo>
                    <a:pt x="15090" y="2417"/>
                  </a:lnTo>
                  <a:lnTo>
                    <a:pt x="15131" y="2419"/>
                  </a:lnTo>
                  <a:lnTo>
                    <a:pt x="15172" y="2420"/>
                  </a:lnTo>
                  <a:lnTo>
                    <a:pt x="15212" y="2424"/>
                  </a:lnTo>
                  <a:lnTo>
                    <a:pt x="15251" y="2429"/>
                  </a:lnTo>
                  <a:lnTo>
                    <a:pt x="15291" y="2437"/>
                  </a:lnTo>
                  <a:lnTo>
                    <a:pt x="15329" y="2445"/>
                  </a:lnTo>
                  <a:lnTo>
                    <a:pt x="15368" y="2454"/>
                  </a:lnTo>
                  <a:lnTo>
                    <a:pt x="15406" y="2465"/>
                  </a:lnTo>
                  <a:lnTo>
                    <a:pt x="15443" y="2478"/>
                  </a:lnTo>
                  <a:lnTo>
                    <a:pt x="15479" y="2491"/>
                  </a:lnTo>
                  <a:lnTo>
                    <a:pt x="15514" y="2507"/>
                  </a:lnTo>
                  <a:lnTo>
                    <a:pt x="15550" y="2523"/>
                  </a:lnTo>
                  <a:lnTo>
                    <a:pt x="15584" y="2540"/>
                  </a:lnTo>
                  <a:lnTo>
                    <a:pt x="15617" y="2559"/>
                  </a:lnTo>
                  <a:lnTo>
                    <a:pt x="15650" y="2578"/>
                  </a:lnTo>
                  <a:lnTo>
                    <a:pt x="15682" y="2600"/>
                  </a:lnTo>
                  <a:lnTo>
                    <a:pt x="15714" y="2622"/>
                  </a:lnTo>
                  <a:lnTo>
                    <a:pt x="15744" y="2644"/>
                  </a:lnTo>
                  <a:lnTo>
                    <a:pt x="15773" y="2670"/>
                  </a:lnTo>
                  <a:lnTo>
                    <a:pt x="15802" y="2695"/>
                  </a:lnTo>
                  <a:lnTo>
                    <a:pt x="15830" y="2721"/>
                  </a:lnTo>
                  <a:lnTo>
                    <a:pt x="15856" y="2747"/>
                  </a:lnTo>
                  <a:lnTo>
                    <a:pt x="15883" y="2777"/>
                  </a:lnTo>
                  <a:lnTo>
                    <a:pt x="15906" y="2806"/>
                  </a:lnTo>
                  <a:lnTo>
                    <a:pt x="15930" y="2836"/>
                  </a:lnTo>
                  <a:lnTo>
                    <a:pt x="15953" y="2866"/>
                  </a:lnTo>
                  <a:lnTo>
                    <a:pt x="15975" y="2898"/>
                  </a:lnTo>
                  <a:lnTo>
                    <a:pt x="15995" y="2931"/>
                  </a:lnTo>
                  <a:lnTo>
                    <a:pt x="16015" y="2964"/>
                  </a:lnTo>
                  <a:lnTo>
                    <a:pt x="16032" y="2998"/>
                  </a:lnTo>
                  <a:lnTo>
                    <a:pt x="16049" y="3033"/>
                  </a:lnTo>
                  <a:lnTo>
                    <a:pt x="16065" y="3068"/>
                  </a:lnTo>
                  <a:lnTo>
                    <a:pt x="16110" y="3051"/>
                  </a:lnTo>
                  <a:lnTo>
                    <a:pt x="16157" y="3037"/>
                  </a:lnTo>
                  <a:lnTo>
                    <a:pt x="16203" y="3024"/>
                  </a:lnTo>
                  <a:lnTo>
                    <a:pt x="16252" y="3013"/>
                  </a:lnTo>
                  <a:lnTo>
                    <a:pt x="16301" y="3005"/>
                  </a:lnTo>
                  <a:lnTo>
                    <a:pt x="16351" y="2998"/>
                  </a:lnTo>
                  <a:lnTo>
                    <a:pt x="16402" y="2994"/>
                  </a:lnTo>
                  <a:lnTo>
                    <a:pt x="16453" y="2993"/>
                  </a:lnTo>
                  <a:lnTo>
                    <a:pt x="16487" y="2994"/>
                  </a:lnTo>
                  <a:lnTo>
                    <a:pt x="16520" y="2996"/>
                  </a:lnTo>
                  <a:lnTo>
                    <a:pt x="16553" y="2998"/>
                  </a:lnTo>
                  <a:lnTo>
                    <a:pt x="16588" y="3002"/>
                  </a:lnTo>
                  <a:lnTo>
                    <a:pt x="16621" y="3006"/>
                  </a:lnTo>
                  <a:lnTo>
                    <a:pt x="16652" y="3013"/>
                  </a:lnTo>
                  <a:lnTo>
                    <a:pt x="16685" y="3020"/>
                  </a:lnTo>
                  <a:lnTo>
                    <a:pt x="16717" y="3027"/>
                  </a:lnTo>
                  <a:lnTo>
                    <a:pt x="16748" y="3035"/>
                  </a:lnTo>
                  <a:lnTo>
                    <a:pt x="16779" y="3046"/>
                  </a:lnTo>
                  <a:lnTo>
                    <a:pt x="16810" y="3057"/>
                  </a:lnTo>
                  <a:lnTo>
                    <a:pt x="16840" y="3067"/>
                  </a:lnTo>
                  <a:lnTo>
                    <a:pt x="16870" y="3080"/>
                  </a:lnTo>
                  <a:lnTo>
                    <a:pt x="16899" y="3093"/>
                  </a:lnTo>
                  <a:lnTo>
                    <a:pt x="16928" y="3107"/>
                  </a:lnTo>
                  <a:lnTo>
                    <a:pt x="16956" y="3123"/>
                  </a:lnTo>
                  <a:lnTo>
                    <a:pt x="16972" y="3088"/>
                  </a:lnTo>
                  <a:lnTo>
                    <a:pt x="16989" y="3054"/>
                  </a:lnTo>
                  <a:lnTo>
                    <a:pt x="17008" y="3022"/>
                  </a:lnTo>
                  <a:lnTo>
                    <a:pt x="17027" y="2989"/>
                  </a:lnTo>
                  <a:lnTo>
                    <a:pt x="17049" y="2959"/>
                  </a:lnTo>
                  <a:lnTo>
                    <a:pt x="17070" y="2927"/>
                  </a:lnTo>
                  <a:lnTo>
                    <a:pt x="17092" y="2898"/>
                  </a:lnTo>
                  <a:lnTo>
                    <a:pt x="17116" y="2869"/>
                  </a:lnTo>
                  <a:lnTo>
                    <a:pt x="17141" y="2841"/>
                  </a:lnTo>
                  <a:lnTo>
                    <a:pt x="17166" y="2814"/>
                  </a:lnTo>
                  <a:lnTo>
                    <a:pt x="17193" y="2787"/>
                  </a:lnTo>
                  <a:lnTo>
                    <a:pt x="17220" y="2762"/>
                  </a:lnTo>
                  <a:lnTo>
                    <a:pt x="17249" y="2738"/>
                  </a:lnTo>
                  <a:lnTo>
                    <a:pt x="17278" y="2714"/>
                  </a:lnTo>
                  <a:lnTo>
                    <a:pt x="17309" y="2692"/>
                  </a:lnTo>
                  <a:lnTo>
                    <a:pt x="17339" y="2671"/>
                  </a:lnTo>
                  <a:lnTo>
                    <a:pt x="17371" y="2651"/>
                  </a:lnTo>
                  <a:lnTo>
                    <a:pt x="17403" y="2631"/>
                  </a:lnTo>
                  <a:lnTo>
                    <a:pt x="17436" y="2614"/>
                  </a:lnTo>
                  <a:lnTo>
                    <a:pt x="17470" y="2597"/>
                  </a:lnTo>
                  <a:lnTo>
                    <a:pt x="17504" y="2581"/>
                  </a:lnTo>
                  <a:lnTo>
                    <a:pt x="17540" y="2567"/>
                  </a:lnTo>
                  <a:lnTo>
                    <a:pt x="17575" y="2553"/>
                  </a:lnTo>
                  <a:lnTo>
                    <a:pt x="17611" y="2541"/>
                  </a:lnTo>
                  <a:lnTo>
                    <a:pt x="17648" y="2531"/>
                  </a:lnTo>
                  <a:lnTo>
                    <a:pt x="17685" y="2522"/>
                  </a:lnTo>
                  <a:lnTo>
                    <a:pt x="17723" y="2514"/>
                  </a:lnTo>
                  <a:lnTo>
                    <a:pt x="17762" y="2508"/>
                  </a:lnTo>
                  <a:lnTo>
                    <a:pt x="17800" y="2503"/>
                  </a:lnTo>
                  <a:lnTo>
                    <a:pt x="17840" y="2499"/>
                  </a:lnTo>
                  <a:lnTo>
                    <a:pt x="17879" y="2497"/>
                  </a:lnTo>
                  <a:lnTo>
                    <a:pt x="17919" y="2497"/>
                  </a:lnTo>
                  <a:lnTo>
                    <a:pt x="17966" y="2497"/>
                  </a:lnTo>
                  <a:lnTo>
                    <a:pt x="18013" y="2501"/>
                  </a:lnTo>
                  <a:lnTo>
                    <a:pt x="18057" y="2506"/>
                  </a:lnTo>
                  <a:lnTo>
                    <a:pt x="18104" y="2512"/>
                  </a:lnTo>
                  <a:lnTo>
                    <a:pt x="18147" y="2520"/>
                  </a:lnTo>
                  <a:lnTo>
                    <a:pt x="18191" y="2532"/>
                  </a:lnTo>
                  <a:lnTo>
                    <a:pt x="18234" y="2544"/>
                  </a:lnTo>
                  <a:lnTo>
                    <a:pt x="18277" y="2559"/>
                  </a:lnTo>
                  <a:lnTo>
                    <a:pt x="18290" y="2518"/>
                  </a:lnTo>
                  <a:lnTo>
                    <a:pt x="18304" y="2479"/>
                  </a:lnTo>
                  <a:lnTo>
                    <a:pt x="18320" y="2440"/>
                  </a:lnTo>
                  <a:lnTo>
                    <a:pt x="18339" y="2401"/>
                  </a:lnTo>
                  <a:lnTo>
                    <a:pt x="18357" y="2364"/>
                  </a:lnTo>
                  <a:lnTo>
                    <a:pt x="18378" y="2329"/>
                  </a:lnTo>
                  <a:lnTo>
                    <a:pt x="18399" y="2293"/>
                  </a:lnTo>
                  <a:lnTo>
                    <a:pt x="18423" y="2259"/>
                  </a:lnTo>
                  <a:lnTo>
                    <a:pt x="18447" y="2226"/>
                  </a:lnTo>
                  <a:lnTo>
                    <a:pt x="18473" y="2193"/>
                  </a:lnTo>
                  <a:lnTo>
                    <a:pt x="18500" y="2161"/>
                  </a:lnTo>
                  <a:lnTo>
                    <a:pt x="18529" y="2131"/>
                  </a:lnTo>
                  <a:lnTo>
                    <a:pt x="18558" y="2102"/>
                  </a:lnTo>
                  <a:lnTo>
                    <a:pt x="18588" y="2074"/>
                  </a:lnTo>
                  <a:lnTo>
                    <a:pt x="18620" y="2048"/>
                  </a:lnTo>
                  <a:lnTo>
                    <a:pt x="18653" y="2021"/>
                  </a:lnTo>
                  <a:lnTo>
                    <a:pt x="18686" y="1997"/>
                  </a:lnTo>
                  <a:lnTo>
                    <a:pt x="18720" y="1975"/>
                  </a:lnTo>
                  <a:lnTo>
                    <a:pt x="18756" y="1952"/>
                  </a:lnTo>
                  <a:lnTo>
                    <a:pt x="18793" y="1933"/>
                  </a:lnTo>
                  <a:lnTo>
                    <a:pt x="18830" y="1913"/>
                  </a:lnTo>
                  <a:lnTo>
                    <a:pt x="18868" y="1896"/>
                  </a:lnTo>
                  <a:lnTo>
                    <a:pt x="18907" y="1880"/>
                  </a:lnTo>
                  <a:lnTo>
                    <a:pt x="18946" y="1865"/>
                  </a:lnTo>
                  <a:lnTo>
                    <a:pt x="18987" y="1852"/>
                  </a:lnTo>
                  <a:lnTo>
                    <a:pt x="19028" y="1841"/>
                  </a:lnTo>
                  <a:lnTo>
                    <a:pt x="19069" y="1832"/>
                  </a:lnTo>
                  <a:lnTo>
                    <a:pt x="19111" y="1824"/>
                  </a:lnTo>
                  <a:lnTo>
                    <a:pt x="19155" y="1818"/>
                  </a:lnTo>
                  <a:lnTo>
                    <a:pt x="19197" y="1812"/>
                  </a:lnTo>
                  <a:lnTo>
                    <a:pt x="19242" y="1810"/>
                  </a:lnTo>
                  <a:lnTo>
                    <a:pt x="19286" y="1810"/>
                  </a:lnTo>
                  <a:lnTo>
                    <a:pt x="19319" y="1810"/>
                  </a:lnTo>
                  <a:lnTo>
                    <a:pt x="19350" y="1811"/>
                  </a:lnTo>
                  <a:lnTo>
                    <a:pt x="19383" y="1814"/>
                  </a:lnTo>
                  <a:lnTo>
                    <a:pt x="19415" y="1818"/>
                  </a:lnTo>
                  <a:lnTo>
                    <a:pt x="19423" y="1770"/>
                  </a:lnTo>
                  <a:lnTo>
                    <a:pt x="19432" y="1723"/>
                  </a:lnTo>
                  <a:lnTo>
                    <a:pt x="19445" y="1678"/>
                  </a:lnTo>
                  <a:lnTo>
                    <a:pt x="19459" y="1633"/>
                  </a:lnTo>
                  <a:lnTo>
                    <a:pt x="19474" y="1588"/>
                  </a:lnTo>
                  <a:lnTo>
                    <a:pt x="19493" y="1544"/>
                  </a:lnTo>
                  <a:lnTo>
                    <a:pt x="19513" y="1502"/>
                  </a:lnTo>
                  <a:lnTo>
                    <a:pt x="19534" y="1461"/>
                  </a:lnTo>
                  <a:lnTo>
                    <a:pt x="19558" y="1421"/>
                  </a:lnTo>
                  <a:lnTo>
                    <a:pt x="19583" y="1382"/>
                  </a:lnTo>
                  <a:lnTo>
                    <a:pt x="19609" y="1345"/>
                  </a:lnTo>
                  <a:lnTo>
                    <a:pt x="19638" y="1308"/>
                  </a:lnTo>
                  <a:lnTo>
                    <a:pt x="19667" y="1272"/>
                  </a:lnTo>
                  <a:lnTo>
                    <a:pt x="19699" y="1238"/>
                  </a:lnTo>
                  <a:lnTo>
                    <a:pt x="19732" y="1206"/>
                  </a:lnTo>
                  <a:lnTo>
                    <a:pt x="19765" y="1175"/>
                  </a:lnTo>
                  <a:lnTo>
                    <a:pt x="19801" y="1145"/>
                  </a:lnTo>
                  <a:lnTo>
                    <a:pt x="19838" y="1118"/>
                  </a:lnTo>
                  <a:lnTo>
                    <a:pt x="19876" y="1091"/>
                  </a:lnTo>
                  <a:lnTo>
                    <a:pt x="19914" y="1066"/>
                  </a:lnTo>
                  <a:lnTo>
                    <a:pt x="19955" y="1042"/>
                  </a:lnTo>
                  <a:lnTo>
                    <a:pt x="19996" y="1021"/>
                  </a:lnTo>
                  <a:lnTo>
                    <a:pt x="20038" y="1002"/>
                  </a:lnTo>
                  <a:lnTo>
                    <a:pt x="20082" y="984"/>
                  </a:lnTo>
                  <a:lnTo>
                    <a:pt x="20127" y="968"/>
                  </a:lnTo>
                  <a:lnTo>
                    <a:pt x="20172" y="954"/>
                  </a:lnTo>
                  <a:lnTo>
                    <a:pt x="20218" y="942"/>
                  </a:lnTo>
                  <a:lnTo>
                    <a:pt x="20264" y="933"/>
                  </a:lnTo>
                  <a:lnTo>
                    <a:pt x="20312" y="925"/>
                  </a:lnTo>
                  <a:lnTo>
                    <a:pt x="20359" y="920"/>
                  </a:lnTo>
                  <a:lnTo>
                    <a:pt x="20408" y="916"/>
                  </a:lnTo>
                  <a:lnTo>
                    <a:pt x="20458" y="914"/>
                  </a:lnTo>
                  <a:close/>
                </a:path>
              </a:pathLst>
            </a:custGeom>
            <a:solidFill>
              <a:schemeClr val="bg1"/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8" name="Freeform 128"/>
            <p:cNvSpPr>
              <a:spLocks/>
            </p:cNvSpPr>
            <p:nvPr/>
          </p:nvSpPr>
          <p:spPr bwMode="auto">
            <a:xfrm>
              <a:off x="5453453" y="3588071"/>
              <a:ext cx="1376363" cy="757238"/>
            </a:xfrm>
            <a:custGeom>
              <a:avLst/>
              <a:gdLst>
                <a:gd name="T0" fmla="*/ 853 w 853"/>
                <a:gd name="T1" fmla="*/ 277 h 469"/>
                <a:gd name="T2" fmla="*/ 764 w 853"/>
                <a:gd name="T3" fmla="*/ 189 h 469"/>
                <a:gd name="T4" fmla="*/ 722 w 853"/>
                <a:gd name="T5" fmla="*/ 201 h 469"/>
                <a:gd name="T6" fmla="*/ 645 w 853"/>
                <a:gd name="T7" fmla="*/ 178 h 469"/>
                <a:gd name="T8" fmla="*/ 635 w 853"/>
                <a:gd name="T9" fmla="*/ 179 h 469"/>
                <a:gd name="T10" fmla="*/ 407 w 853"/>
                <a:gd name="T11" fmla="*/ 0 h 469"/>
                <a:gd name="T12" fmla="*/ 199 w 853"/>
                <a:gd name="T13" fmla="*/ 126 h 469"/>
                <a:gd name="T14" fmla="*/ 172 w 853"/>
                <a:gd name="T15" fmla="*/ 124 h 469"/>
                <a:gd name="T16" fmla="*/ 0 w 853"/>
                <a:gd name="T17" fmla="*/ 296 h 469"/>
                <a:gd name="T18" fmla="*/ 172 w 853"/>
                <a:gd name="T19" fmla="*/ 469 h 469"/>
                <a:gd name="T20" fmla="*/ 280 w 853"/>
                <a:gd name="T21" fmla="*/ 431 h 469"/>
                <a:gd name="T22" fmla="*/ 407 w 853"/>
                <a:gd name="T23" fmla="*/ 469 h 469"/>
                <a:gd name="T24" fmla="*/ 542 w 853"/>
                <a:gd name="T25" fmla="*/ 426 h 469"/>
                <a:gd name="T26" fmla="*/ 645 w 853"/>
                <a:gd name="T27" fmla="*/ 469 h 469"/>
                <a:gd name="T28" fmla="*/ 784 w 853"/>
                <a:gd name="T29" fmla="*/ 363 h 469"/>
                <a:gd name="T30" fmla="*/ 853 w 853"/>
                <a:gd name="T31" fmla="*/ 27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3" h="469">
                  <a:moveTo>
                    <a:pt x="853" y="277"/>
                  </a:moveTo>
                  <a:cubicBezTo>
                    <a:pt x="853" y="229"/>
                    <a:pt x="813" y="189"/>
                    <a:pt x="764" y="189"/>
                  </a:cubicBezTo>
                  <a:cubicBezTo>
                    <a:pt x="749" y="189"/>
                    <a:pt x="734" y="193"/>
                    <a:pt x="722" y="201"/>
                  </a:cubicBezTo>
                  <a:cubicBezTo>
                    <a:pt x="699" y="186"/>
                    <a:pt x="673" y="178"/>
                    <a:pt x="645" y="178"/>
                  </a:cubicBezTo>
                  <a:cubicBezTo>
                    <a:pt x="641" y="178"/>
                    <a:pt x="638" y="179"/>
                    <a:pt x="635" y="179"/>
                  </a:cubicBezTo>
                  <a:cubicBezTo>
                    <a:pt x="610" y="76"/>
                    <a:pt x="517" y="0"/>
                    <a:pt x="407" y="0"/>
                  </a:cubicBezTo>
                  <a:cubicBezTo>
                    <a:pt x="316" y="0"/>
                    <a:pt x="238" y="51"/>
                    <a:pt x="199" y="126"/>
                  </a:cubicBezTo>
                  <a:cubicBezTo>
                    <a:pt x="190" y="125"/>
                    <a:pt x="181" y="124"/>
                    <a:pt x="172" y="124"/>
                  </a:cubicBezTo>
                  <a:cubicBezTo>
                    <a:pt x="77" y="124"/>
                    <a:pt x="0" y="201"/>
                    <a:pt x="0" y="296"/>
                  </a:cubicBezTo>
                  <a:cubicBezTo>
                    <a:pt x="0" y="392"/>
                    <a:pt x="77" y="469"/>
                    <a:pt x="172" y="469"/>
                  </a:cubicBezTo>
                  <a:cubicBezTo>
                    <a:pt x="213" y="469"/>
                    <a:pt x="250" y="455"/>
                    <a:pt x="280" y="431"/>
                  </a:cubicBezTo>
                  <a:cubicBezTo>
                    <a:pt x="316" y="455"/>
                    <a:pt x="360" y="469"/>
                    <a:pt x="407" y="469"/>
                  </a:cubicBezTo>
                  <a:cubicBezTo>
                    <a:pt x="457" y="469"/>
                    <a:pt x="504" y="453"/>
                    <a:pt x="542" y="426"/>
                  </a:cubicBezTo>
                  <a:cubicBezTo>
                    <a:pt x="568" y="453"/>
                    <a:pt x="604" y="469"/>
                    <a:pt x="645" y="469"/>
                  </a:cubicBezTo>
                  <a:cubicBezTo>
                    <a:pt x="711" y="469"/>
                    <a:pt x="767" y="424"/>
                    <a:pt x="784" y="363"/>
                  </a:cubicBezTo>
                  <a:cubicBezTo>
                    <a:pt x="823" y="354"/>
                    <a:pt x="853" y="319"/>
                    <a:pt x="853" y="2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rot="928308">
            <a:off x="-2411695" y="3090787"/>
            <a:ext cx="12191994" cy="4654551"/>
            <a:chOff x="-5016" y="2192151"/>
            <a:chExt cx="12191994" cy="4654551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-5016" y="2192151"/>
              <a:ext cx="12191994" cy="4654551"/>
            </a:xfrm>
            <a:custGeom>
              <a:avLst/>
              <a:gdLst/>
              <a:ahLst/>
              <a:cxnLst>
                <a:cxn ang="0">
                  <a:pos x="20799" y="832"/>
                </a:cxn>
                <a:cxn ang="0">
                  <a:pos x="20840" y="488"/>
                </a:cxn>
                <a:cxn ang="0">
                  <a:pos x="21085" y="60"/>
                </a:cxn>
                <a:cxn ang="0">
                  <a:pos x="145" y="160"/>
                </a:cxn>
                <a:cxn ang="0">
                  <a:pos x="294" y="449"/>
                </a:cxn>
                <a:cxn ang="0">
                  <a:pos x="348" y="782"/>
                </a:cxn>
                <a:cxn ang="0">
                  <a:pos x="688" y="914"/>
                </a:cxn>
                <a:cxn ang="0">
                  <a:pos x="1232" y="1066"/>
                </a:cxn>
                <a:cxn ang="0">
                  <a:pos x="1612" y="1461"/>
                </a:cxn>
                <a:cxn ang="0">
                  <a:pos x="1860" y="1810"/>
                </a:cxn>
                <a:cxn ang="0">
                  <a:pos x="2354" y="1933"/>
                </a:cxn>
                <a:cxn ang="0">
                  <a:pos x="2723" y="2259"/>
                </a:cxn>
                <a:cxn ang="0">
                  <a:pos x="3043" y="2512"/>
                </a:cxn>
                <a:cxn ang="0">
                  <a:pos x="3535" y="2541"/>
                </a:cxn>
                <a:cxn ang="0">
                  <a:pos x="3925" y="2762"/>
                </a:cxn>
                <a:cxn ang="0">
                  <a:pos x="4190" y="3123"/>
                </a:cxn>
                <a:cxn ang="0">
                  <a:pos x="4559" y="3002"/>
                </a:cxn>
                <a:cxn ang="0">
                  <a:pos x="5081" y="3068"/>
                </a:cxn>
                <a:cxn ang="0">
                  <a:pos x="5344" y="2695"/>
                </a:cxn>
                <a:cxn ang="0">
                  <a:pos x="5741" y="2465"/>
                </a:cxn>
                <a:cxn ang="0">
                  <a:pos x="6195" y="2427"/>
                </a:cxn>
                <a:cxn ang="0">
                  <a:pos x="6581" y="2559"/>
                </a:cxn>
                <a:cxn ang="0">
                  <a:pos x="6882" y="2819"/>
                </a:cxn>
                <a:cxn ang="0">
                  <a:pos x="7276" y="2736"/>
                </a:cxn>
                <a:cxn ang="0">
                  <a:pos x="7804" y="2677"/>
                </a:cxn>
                <a:cxn ang="0">
                  <a:pos x="8213" y="2828"/>
                </a:cxn>
                <a:cxn ang="0">
                  <a:pos x="8521" y="3124"/>
                </a:cxn>
                <a:cxn ang="0">
                  <a:pos x="8900" y="3235"/>
                </a:cxn>
                <a:cxn ang="0">
                  <a:pos x="9383" y="3412"/>
                </a:cxn>
                <a:cxn ang="0">
                  <a:pos x="9652" y="3232"/>
                </a:cxn>
                <a:cxn ang="0">
                  <a:pos x="9979" y="2877"/>
                </a:cxn>
                <a:cxn ang="0">
                  <a:pos x="10438" y="2701"/>
                </a:cxn>
                <a:cxn ang="0">
                  <a:pos x="10513" y="2695"/>
                </a:cxn>
                <a:cxn ang="0">
                  <a:pos x="10599" y="2693"/>
                </a:cxn>
                <a:cxn ang="0">
                  <a:pos x="10677" y="2697"/>
                </a:cxn>
                <a:cxn ang="0">
                  <a:pos x="10951" y="2762"/>
                </a:cxn>
                <a:cxn ang="0">
                  <a:pos x="11351" y="3035"/>
                </a:cxn>
                <a:cxn ang="0">
                  <a:pos x="11587" y="3459"/>
                </a:cxn>
                <a:cxn ang="0">
                  <a:pos x="12040" y="3277"/>
                </a:cxn>
                <a:cxn ang="0">
                  <a:pos x="12455" y="3233"/>
                </a:cxn>
                <a:cxn ang="0">
                  <a:pos x="12764" y="2960"/>
                </a:cxn>
                <a:cxn ang="0">
                  <a:pos x="13128" y="2732"/>
                </a:cxn>
                <a:cxn ang="0">
                  <a:pos x="13592" y="2671"/>
                </a:cxn>
                <a:cxn ang="0">
                  <a:pos x="14116" y="2870"/>
                </a:cxn>
                <a:cxn ang="0">
                  <a:pos x="14402" y="2675"/>
                </a:cxn>
                <a:cxn ang="0">
                  <a:pos x="14750" y="2474"/>
                </a:cxn>
                <a:cxn ang="0">
                  <a:pos x="15172" y="2420"/>
                </a:cxn>
                <a:cxn ang="0">
                  <a:pos x="15617" y="2559"/>
                </a:cxn>
                <a:cxn ang="0">
                  <a:pos x="15953" y="2866"/>
                </a:cxn>
                <a:cxn ang="0">
                  <a:pos x="16351" y="2998"/>
                </a:cxn>
                <a:cxn ang="0">
                  <a:pos x="16779" y="3046"/>
                </a:cxn>
                <a:cxn ang="0">
                  <a:pos x="17070" y="2927"/>
                </a:cxn>
                <a:cxn ang="0">
                  <a:pos x="17403" y="2631"/>
                </a:cxn>
                <a:cxn ang="0">
                  <a:pos x="17840" y="2499"/>
                </a:cxn>
                <a:cxn ang="0">
                  <a:pos x="18304" y="2479"/>
                </a:cxn>
                <a:cxn ang="0">
                  <a:pos x="18588" y="2074"/>
                </a:cxn>
                <a:cxn ang="0">
                  <a:pos x="19028" y="1841"/>
                </a:cxn>
                <a:cxn ang="0">
                  <a:pos x="19432" y="1723"/>
                </a:cxn>
                <a:cxn ang="0">
                  <a:pos x="19699" y="1238"/>
                </a:cxn>
                <a:cxn ang="0">
                  <a:pos x="20172" y="954"/>
                </a:cxn>
              </a:cxnLst>
              <a:rect l="0" t="0" r="r" b="b"/>
              <a:pathLst>
                <a:path w="21122" h="8055">
                  <a:moveTo>
                    <a:pt x="20458" y="914"/>
                  </a:moveTo>
                  <a:lnTo>
                    <a:pt x="20504" y="916"/>
                  </a:lnTo>
                  <a:lnTo>
                    <a:pt x="20551" y="918"/>
                  </a:lnTo>
                  <a:lnTo>
                    <a:pt x="20597" y="924"/>
                  </a:lnTo>
                  <a:lnTo>
                    <a:pt x="20642" y="930"/>
                  </a:lnTo>
                  <a:lnTo>
                    <a:pt x="20687" y="939"/>
                  </a:lnTo>
                  <a:lnTo>
                    <a:pt x="20730" y="950"/>
                  </a:lnTo>
                  <a:lnTo>
                    <a:pt x="20774" y="963"/>
                  </a:lnTo>
                  <a:lnTo>
                    <a:pt x="20816" y="978"/>
                  </a:lnTo>
                  <a:lnTo>
                    <a:pt x="20808" y="930"/>
                  </a:lnTo>
                  <a:lnTo>
                    <a:pt x="20803" y="881"/>
                  </a:lnTo>
                  <a:lnTo>
                    <a:pt x="20799" y="832"/>
                  </a:lnTo>
                  <a:lnTo>
                    <a:pt x="20798" y="782"/>
                  </a:lnTo>
                  <a:lnTo>
                    <a:pt x="20798" y="755"/>
                  </a:lnTo>
                  <a:lnTo>
                    <a:pt x="20799" y="727"/>
                  </a:lnTo>
                  <a:lnTo>
                    <a:pt x="20801" y="699"/>
                  </a:lnTo>
                  <a:lnTo>
                    <a:pt x="20804" y="673"/>
                  </a:lnTo>
                  <a:lnTo>
                    <a:pt x="20807" y="645"/>
                  </a:lnTo>
                  <a:lnTo>
                    <a:pt x="20811" y="619"/>
                  </a:lnTo>
                  <a:lnTo>
                    <a:pt x="20815" y="592"/>
                  </a:lnTo>
                  <a:lnTo>
                    <a:pt x="20820" y="566"/>
                  </a:lnTo>
                  <a:lnTo>
                    <a:pt x="20827" y="539"/>
                  </a:lnTo>
                  <a:lnTo>
                    <a:pt x="20833" y="513"/>
                  </a:lnTo>
                  <a:lnTo>
                    <a:pt x="20840" y="488"/>
                  </a:lnTo>
                  <a:lnTo>
                    <a:pt x="20848" y="461"/>
                  </a:lnTo>
                  <a:lnTo>
                    <a:pt x="20856" y="436"/>
                  </a:lnTo>
                  <a:lnTo>
                    <a:pt x="20865" y="412"/>
                  </a:lnTo>
                  <a:lnTo>
                    <a:pt x="20875" y="387"/>
                  </a:lnTo>
                  <a:lnTo>
                    <a:pt x="20885" y="364"/>
                  </a:lnTo>
                  <a:lnTo>
                    <a:pt x="20907" y="316"/>
                  </a:lnTo>
                  <a:lnTo>
                    <a:pt x="20932" y="269"/>
                  </a:lnTo>
                  <a:lnTo>
                    <a:pt x="20959" y="224"/>
                  </a:lnTo>
                  <a:lnTo>
                    <a:pt x="20988" y="181"/>
                  </a:lnTo>
                  <a:lnTo>
                    <a:pt x="21018" y="139"/>
                  </a:lnTo>
                  <a:lnTo>
                    <a:pt x="21051" y="98"/>
                  </a:lnTo>
                  <a:lnTo>
                    <a:pt x="21085" y="60"/>
                  </a:lnTo>
                  <a:lnTo>
                    <a:pt x="21122" y="23"/>
                  </a:lnTo>
                  <a:lnTo>
                    <a:pt x="21122" y="8055"/>
                  </a:lnTo>
                  <a:lnTo>
                    <a:pt x="0" y="8055"/>
                  </a:lnTo>
                  <a:lnTo>
                    <a:pt x="0" y="0"/>
                  </a:lnTo>
                  <a:lnTo>
                    <a:pt x="19" y="19"/>
                  </a:lnTo>
                  <a:lnTo>
                    <a:pt x="39" y="37"/>
                  </a:lnTo>
                  <a:lnTo>
                    <a:pt x="58" y="57"/>
                  </a:lnTo>
                  <a:lnTo>
                    <a:pt x="76" y="77"/>
                  </a:lnTo>
                  <a:lnTo>
                    <a:pt x="93" y="97"/>
                  </a:lnTo>
                  <a:lnTo>
                    <a:pt x="111" y="118"/>
                  </a:lnTo>
                  <a:lnTo>
                    <a:pt x="128" y="139"/>
                  </a:lnTo>
                  <a:lnTo>
                    <a:pt x="145" y="160"/>
                  </a:lnTo>
                  <a:lnTo>
                    <a:pt x="159" y="183"/>
                  </a:lnTo>
                  <a:lnTo>
                    <a:pt x="175" y="205"/>
                  </a:lnTo>
                  <a:lnTo>
                    <a:pt x="190" y="228"/>
                  </a:lnTo>
                  <a:lnTo>
                    <a:pt x="204" y="251"/>
                  </a:lnTo>
                  <a:lnTo>
                    <a:pt x="218" y="275"/>
                  </a:lnTo>
                  <a:lnTo>
                    <a:pt x="231" y="299"/>
                  </a:lnTo>
                  <a:lnTo>
                    <a:pt x="243" y="323"/>
                  </a:lnTo>
                  <a:lnTo>
                    <a:pt x="254" y="348"/>
                  </a:lnTo>
                  <a:lnTo>
                    <a:pt x="265" y="373"/>
                  </a:lnTo>
                  <a:lnTo>
                    <a:pt x="276" y="398"/>
                  </a:lnTo>
                  <a:lnTo>
                    <a:pt x="285" y="424"/>
                  </a:lnTo>
                  <a:lnTo>
                    <a:pt x="294" y="449"/>
                  </a:lnTo>
                  <a:lnTo>
                    <a:pt x="303" y="476"/>
                  </a:lnTo>
                  <a:lnTo>
                    <a:pt x="310" y="502"/>
                  </a:lnTo>
                  <a:lnTo>
                    <a:pt x="318" y="530"/>
                  </a:lnTo>
                  <a:lnTo>
                    <a:pt x="324" y="556"/>
                  </a:lnTo>
                  <a:lnTo>
                    <a:pt x="330" y="584"/>
                  </a:lnTo>
                  <a:lnTo>
                    <a:pt x="335" y="612"/>
                  </a:lnTo>
                  <a:lnTo>
                    <a:pt x="339" y="640"/>
                  </a:lnTo>
                  <a:lnTo>
                    <a:pt x="342" y="669"/>
                  </a:lnTo>
                  <a:lnTo>
                    <a:pt x="344" y="696"/>
                  </a:lnTo>
                  <a:lnTo>
                    <a:pt x="347" y="725"/>
                  </a:lnTo>
                  <a:lnTo>
                    <a:pt x="348" y="753"/>
                  </a:lnTo>
                  <a:lnTo>
                    <a:pt x="348" y="782"/>
                  </a:lnTo>
                  <a:lnTo>
                    <a:pt x="347" y="832"/>
                  </a:lnTo>
                  <a:lnTo>
                    <a:pt x="344" y="881"/>
                  </a:lnTo>
                  <a:lnTo>
                    <a:pt x="338" y="930"/>
                  </a:lnTo>
                  <a:lnTo>
                    <a:pt x="330" y="978"/>
                  </a:lnTo>
                  <a:lnTo>
                    <a:pt x="372" y="963"/>
                  </a:lnTo>
                  <a:lnTo>
                    <a:pt x="416" y="950"/>
                  </a:lnTo>
                  <a:lnTo>
                    <a:pt x="459" y="939"/>
                  </a:lnTo>
                  <a:lnTo>
                    <a:pt x="504" y="930"/>
                  </a:lnTo>
                  <a:lnTo>
                    <a:pt x="549" y="924"/>
                  </a:lnTo>
                  <a:lnTo>
                    <a:pt x="595" y="918"/>
                  </a:lnTo>
                  <a:lnTo>
                    <a:pt x="641" y="916"/>
                  </a:lnTo>
                  <a:lnTo>
                    <a:pt x="688" y="914"/>
                  </a:lnTo>
                  <a:lnTo>
                    <a:pt x="738" y="916"/>
                  </a:lnTo>
                  <a:lnTo>
                    <a:pt x="787" y="920"/>
                  </a:lnTo>
                  <a:lnTo>
                    <a:pt x="834" y="925"/>
                  </a:lnTo>
                  <a:lnTo>
                    <a:pt x="882" y="933"/>
                  </a:lnTo>
                  <a:lnTo>
                    <a:pt x="928" y="942"/>
                  </a:lnTo>
                  <a:lnTo>
                    <a:pt x="974" y="954"/>
                  </a:lnTo>
                  <a:lnTo>
                    <a:pt x="1019" y="968"/>
                  </a:lnTo>
                  <a:lnTo>
                    <a:pt x="1064" y="984"/>
                  </a:lnTo>
                  <a:lnTo>
                    <a:pt x="1108" y="1002"/>
                  </a:lnTo>
                  <a:lnTo>
                    <a:pt x="1150" y="1021"/>
                  </a:lnTo>
                  <a:lnTo>
                    <a:pt x="1191" y="1042"/>
                  </a:lnTo>
                  <a:lnTo>
                    <a:pt x="1232" y="1066"/>
                  </a:lnTo>
                  <a:lnTo>
                    <a:pt x="1270" y="1091"/>
                  </a:lnTo>
                  <a:lnTo>
                    <a:pt x="1308" y="1118"/>
                  </a:lnTo>
                  <a:lnTo>
                    <a:pt x="1345" y="1145"/>
                  </a:lnTo>
                  <a:lnTo>
                    <a:pt x="1381" y="1175"/>
                  </a:lnTo>
                  <a:lnTo>
                    <a:pt x="1414" y="1206"/>
                  </a:lnTo>
                  <a:lnTo>
                    <a:pt x="1447" y="1238"/>
                  </a:lnTo>
                  <a:lnTo>
                    <a:pt x="1479" y="1272"/>
                  </a:lnTo>
                  <a:lnTo>
                    <a:pt x="1508" y="1308"/>
                  </a:lnTo>
                  <a:lnTo>
                    <a:pt x="1537" y="1345"/>
                  </a:lnTo>
                  <a:lnTo>
                    <a:pt x="1563" y="1382"/>
                  </a:lnTo>
                  <a:lnTo>
                    <a:pt x="1588" y="1421"/>
                  </a:lnTo>
                  <a:lnTo>
                    <a:pt x="1612" y="1461"/>
                  </a:lnTo>
                  <a:lnTo>
                    <a:pt x="1633" y="1502"/>
                  </a:lnTo>
                  <a:lnTo>
                    <a:pt x="1653" y="1544"/>
                  </a:lnTo>
                  <a:lnTo>
                    <a:pt x="1671" y="1588"/>
                  </a:lnTo>
                  <a:lnTo>
                    <a:pt x="1687" y="1633"/>
                  </a:lnTo>
                  <a:lnTo>
                    <a:pt x="1702" y="1678"/>
                  </a:lnTo>
                  <a:lnTo>
                    <a:pt x="1714" y="1723"/>
                  </a:lnTo>
                  <a:lnTo>
                    <a:pt x="1723" y="1770"/>
                  </a:lnTo>
                  <a:lnTo>
                    <a:pt x="1731" y="1818"/>
                  </a:lnTo>
                  <a:lnTo>
                    <a:pt x="1763" y="1814"/>
                  </a:lnTo>
                  <a:lnTo>
                    <a:pt x="1796" y="1811"/>
                  </a:lnTo>
                  <a:lnTo>
                    <a:pt x="1827" y="1810"/>
                  </a:lnTo>
                  <a:lnTo>
                    <a:pt x="1860" y="1810"/>
                  </a:lnTo>
                  <a:lnTo>
                    <a:pt x="1905" y="1810"/>
                  </a:lnTo>
                  <a:lnTo>
                    <a:pt x="1949" y="1812"/>
                  </a:lnTo>
                  <a:lnTo>
                    <a:pt x="1992" y="1818"/>
                  </a:lnTo>
                  <a:lnTo>
                    <a:pt x="2035" y="1824"/>
                  </a:lnTo>
                  <a:lnTo>
                    <a:pt x="2077" y="1832"/>
                  </a:lnTo>
                  <a:lnTo>
                    <a:pt x="2118" y="1841"/>
                  </a:lnTo>
                  <a:lnTo>
                    <a:pt x="2160" y="1852"/>
                  </a:lnTo>
                  <a:lnTo>
                    <a:pt x="2200" y="1865"/>
                  </a:lnTo>
                  <a:lnTo>
                    <a:pt x="2239" y="1880"/>
                  </a:lnTo>
                  <a:lnTo>
                    <a:pt x="2278" y="1896"/>
                  </a:lnTo>
                  <a:lnTo>
                    <a:pt x="2316" y="1913"/>
                  </a:lnTo>
                  <a:lnTo>
                    <a:pt x="2354" y="1933"/>
                  </a:lnTo>
                  <a:lnTo>
                    <a:pt x="2390" y="1952"/>
                  </a:lnTo>
                  <a:lnTo>
                    <a:pt x="2425" y="1975"/>
                  </a:lnTo>
                  <a:lnTo>
                    <a:pt x="2460" y="1997"/>
                  </a:lnTo>
                  <a:lnTo>
                    <a:pt x="2494" y="2021"/>
                  </a:lnTo>
                  <a:lnTo>
                    <a:pt x="2526" y="2048"/>
                  </a:lnTo>
                  <a:lnTo>
                    <a:pt x="2557" y="2074"/>
                  </a:lnTo>
                  <a:lnTo>
                    <a:pt x="2588" y="2102"/>
                  </a:lnTo>
                  <a:lnTo>
                    <a:pt x="2617" y="2131"/>
                  </a:lnTo>
                  <a:lnTo>
                    <a:pt x="2646" y="2161"/>
                  </a:lnTo>
                  <a:lnTo>
                    <a:pt x="2672" y="2193"/>
                  </a:lnTo>
                  <a:lnTo>
                    <a:pt x="2699" y="2226"/>
                  </a:lnTo>
                  <a:lnTo>
                    <a:pt x="2723" y="2259"/>
                  </a:lnTo>
                  <a:lnTo>
                    <a:pt x="2746" y="2293"/>
                  </a:lnTo>
                  <a:lnTo>
                    <a:pt x="2767" y="2329"/>
                  </a:lnTo>
                  <a:lnTo>
                    <a:pt x="2789" y="2364"/>
                  </a:lnTo>
                  <a:lnTo>
                    <a:pt x="2807" y="2401"/>
                  </a:lnTo>
                  <a:lnTo>
                    <a:pt x="2826" y="2440"/>
                  </a:lnTo>
                  <a:lnTo>
                    <a:pt x="2841" y="2479"/>
                  </a:lnTo>
                  <a:lnTo>
                    <a:pt x="2856" y="2518"/>
                  </a:lnTo>
                  <a:lnTo>
                    <a:pt x="2869" y="2559"/>
                  </a:lnTo>
                  <a:lnTo>
                    <a:pt x="2911" y="2544"/>
                  </a:lnTo>
                  <a:lnTo>
                    <a:pt x="2955" y="2532"/>
                  </a:lnTo>
                  <a:lnTo>
                    <a:pt x="2998" y="2520"/>
                  </a:lnTo>
                  <a:lnTo>
                    <a:pt x="3043" y="2512"/>
                  </a:lnTo>
                  <a:lnTo>
                    <a:pt x="3088" y="2506"/>
                  </a:lnTo>
                  <a:lnTo>
                    <a:pt x="3133" y="2501"/>
                  </a:lnTo>
                  <a:lnTo>
                    <a:pt x="3179" y="2497"/>
                  </a:lnTo>
                  <a:lnTo>
                    <a:pt x="3227" y="2497"/>
                  </a:lnTo>
                  <a:lnTo>
                    <a:pt x="3267" y="2497"/>
                  </a:lnTo>
                  <a:lnTo>
                    <a:pt x="3306" y="2499"/>
                  </a:lnTo>
                  <a:lnTo>
                    <a:pt x="3346" y="2503"/>
                  </a:lnTo>
                  <a:lnTo>
                    <a:pt x="3384" y="2508"/>
                  </a:lnTo>
                  <a:lnTo>
                    <a:pt x="3422" y="2514"/>
                  </a:lnTo>
                  <a:lnTo>
                    <a:pt x="3461" y="2522"/>
                  </a:lnTo>
                  <a:lnTo>
                    <a:pt x="3498" y="2531"/>
                  </a:lnTo>
                  <a:lnTo>
                    <a:pt x="3535" y="2541"/>
                  </a:lnTo>
                  <a:lnTo>
                    <a:pt x="3570" y="2553"/>
                  </a:lnTo>
                  <a:lnTo>
                    <a:pt x="3606" y="2567"/>
                  </a:lnTo>
                  <a:lnTo>
                    <a:pt x="3642" y="2581"/>
                  </a:lnTo>
                  <a:lnTo>
                    <a:pt x="3676" y="2597"/>
                  </a:lnTo>
                  <a:lnTo>
                    <a:pt x="3710" y="2614"/>
                  </a:lnTo>
                  <a:lnTo>
                    <a:pt x="3743" y="2631"/>
                  </a:lnTo>
                  <a:lnTo>
                    <a:pt x="3775" y="2651"/>
                  </a:lnTo>
                  <a:lnTo>
                    <a:pt x="3807" y="2671"/>
                  </a:lnTo>
                  <a:lnTo>
                    <a:pt x="3838" y="2692"/>
                  </a:lnTo>
                  <a:lnTo>
                    <a:pt x="3867" y="2714"/>
                  </a:lnTo>
                  <a:lnTo>
                    <a:pt x="3898" y="2738"/>
                  </a:lnTo>
                  <a:lnTo>
                    <a:pt x="3925" y="2762"/>
                  </a:lnTo>
                  <a:lnTo>
                    <a:pt x="3953" y="2787"/>
                  </a:lnTo>
                  <a:lnTo>
                    <a:pt x="3980" y="2814"/>
                  </a:lnTo>
                  <a:lnTo>
                    <a:pt x="4005" y="2841"/>
                  </a:lnTo>
                  <a:lnTo>
                    <a:pt x="4030" y="2869"/>
                  </a:lnTo>
                  <a:lnTo>
                    <a:pt x="4054" y="2898"/>
                  </a:lnTo>
                  <a:lnTo>
                    <a:pt x="4076" y="2927"/>
                  </a:lnTo>
                  <a:lnTo>
                    <a:pt x="4098" y="2959"/>
                  </a:lnTo>
                  <a:lnTo>
                    <a:pt x="4118" y="2989"/>
                  </a:lnTo>
                  <a:lnTo>
                    <a:pt x="4138" y="3022"/>
                  </a:lnTo>
                  <a:lnTo>
                    <a:pt x="4157" y="3054"/>
                  </a:lnTo>
                  <a:lnTo>
                    <a:pt x="4174" y="3088"/>
                  </a:lnTo>
                  <a:lnTo>
                    <a:pt x="4190" y="3123"/>
                  </a:lnTo>
                  <a:lnTo>
                    <a:pt x="4217" y="3107"/>
                  </a:lnTo>
                  <a:lnTo>
                    <a:pt x="4246" y="3093"/>
                  </a:lnTo>
                  <a:lnTo>
                    <a:pt x="4277" y="3080"/>
                  </a:lnTo>
                  <a:lnTo>
                    <a:pt x="4306" y="3067"/>
                  </a:lnTo>
                  <a:lnTo>
                    <a:pt x="4336" y="3057"/>
                  </a:lnTo>
                  <a:lnTo>
                    <a:pt x="4367" y="3046"/>
                  </a:lnTo>
                  <a:lnTo>
                    <a:pt x="4398" y="3035"/>
                  </a:lnTo>
                  <a:lnTo>
                    <a:pt x="4429" y="3027"/>
                  </a:lnTo>
                  <a:lnTo>
                    <a:pt x="4462" y="3020"/>
                  </a:lnTo>
                  <a:lnTo>
                    <a:pt x="4493" y="3013"/>
                  </a:lnTo>
                  <a:lnTo>
                    <a:pt x="4526" y="3006"/>
                  </a:lnTo>
                  <a:lnTo>
                    <a:pt x="4559" y="3002"/>
                  </a:lnTo>
                  <a:lnTo>
                    <a:pt x="4592" y="2998"/>
                  </a:lnTo>
                  <a:lnTo>
                    <a:pt x="4625" y="2996"/>
                  </a:lnTo>
                  <a:lnTo>
                    <a:pt x="4660" y="2994"/>
                  </a:lnTo>
                  <a:lnTo>
                    <a:pt x="4693" y="2993"/>
                  </a:lnTo>
                  <a:lnTo>
                    <a:pt x="4744" y="2994"/>
                  </a:lnTo>
                  <a:lnTo>
                    <a:pt x="4794" y="2998"/>
                  </a:lnTo>
                  <a:lnTo>
                    <a:pt x="4845" y="3005"/>
                  </a:lnTo>
                  <a:lnTo>
                    <a:pt x="4893" y="3013"/>
                  </a:lnTo>
                  <a:lnTo>
                    <a:pt x="4942" y="3024"/>
                  </a:lnTo>
                  <a:lnTo>
                    <a:pt x="4990" y="3037"/>
                  </a:lnTo>
                  <a:lnTo>
                    <a:pt x="5036" y="3051"/>
                  </a:lnTo>
                  <a:lnTo>
                    <a:pt x="5081" y="3068"/>
                  </a:lnTo>
                  <a:lnTo>
                    <a:pt x="5097" y="3033"/>
                  </a:lnTo>
                  <a:lnTo>
                    <a:pt x="5114" y="2998"/>
                  </a:lnTo>
                  <a:lnTo>
                    <a:pt x="5132" y="2964"/>
                  </a:lnTo>
                  <a:lnTo>
                    <a:pt x="5151" y="2931"/>
                  </a:lnTo>
                  <a:lnTo>
                    <a:pt x="5171" y="2898"/>
                  </a:lnTo>
                  <a:lnTo>
                    <a:pt x="5193" y="2866"/>
                  </a:lnTo>
                  <a:lnTo>
                    <a:pt x="5216" y="2836"/>
                  </a:lnTo>
                  <a:lnTo>
                    <a:pt x="5239" y="2806"/>
                  </a:lnTo>
                  <a:lnTo>
                    <a:pt x="5264" y="2777"/>
                  </a:lnTo>
                  <a:lnTo>
                    <a:pt x="5290" y="2747"/>
                  </a:lnTo>
                  <a:lnTo>
                    <a:pt x="5316" y="2721"/>
                  </a:lnTo>
                  <a:lnTo>
                    <a:pt x="5344" y="2695"/>
                  </a:lnTo>
                  <a:lnTo>
                    <a:pt x="5373" y="2670"/>
                  </a:lnTo>
                  <a:lnTo>
                    <a:pt x="5402" y="2644"/>
                  </a:lnTo>
                  <a:lnTo>
                    <a:pt x="5432" y="2622"/>
                  </a:lnTo>
                  <a:lnTo>
                    <a:pt x="5464" y="2600"/>
                  </a:lnTo>
                  <a:lnTo>
                    <a:pt x="5496" y="2578"/>
                  </a:lnTo>
                  <a:lnTo>
                    <a:pt x="5529" y="2559"/>
                  </a:lnTo>
                  <a:lnTo>
                    <a:pt x="5562" y="2540"/>
                  </a:lnTo>
                  <a:lnTo>
                    <a:pt x="5597" y="2523"/>
                  </a:lnTo>
                  <a:lnTo>
                    <a:pt x="5632" y="2507"/>
                  </a:lnTo>
                  <a:lnTo>
                    <a:pt x="5667" y="2491"/>
                  </a:lnTo>
                  <a:lnTo>
                    <a:pt x="5704" y="2478"/>
                  </a:lnTo>
                  <a:lnTo>
                    <a:pt x="5741" y="2465"/>
                  </a:lnTo>
                  <a:lnTo>
                    <a:pt x="5778" y="2454"/>
                  </a:lnTo>
                  <a:lnTo>
                    <a:pt x="5816" y="2445"/>
                  </a:lnTo>
                  <a:lnTo>
                    <a:pt x="5855" y="2437"/>
                  </a:lnTo>
                  <a:lnTo>
                    <a:pt x="5894" y="2429"/>
                  </a:lnTo>
                  <a:lnTo>
                    <a:pt x="5934" y="2424"/>
                  </a:lnTo>
                  <a:lnTo>
                    <a:pt x="5974" y="2420"/>
                  </a:lnTo>
                  <a:lnTo>
                    <a:pt x="6015" y="2419"/>
                  </a:lnTo>
                  <a:lnTo>
                    <a:pt x="6055" y="2417"/>
                  </a:lnTo>
                  <a:lnTo>
                    <a:pt x="6091" y="2419"/>
                  </a:lnTo>
                  <a:lnTo>
                    <a:pt x="6127" y="2420"/>
                  </a:lnTo>
                  <a:lnTo>
                    <a:pt x="6161" y="2423"/>
                  </a:lnTo>
                  <a:lnTo>
                    <a:pt x="6195" y="2427"/>
                  </a:lnTo>
                  <a:lnTo>
                    <a:pt x="6231" y="2432"/>
                  </a:lnTo>
                  <a:lnTo>
                    <a:pt x="6264" y="2438"/>
                  </a:lnTo>
                  <a:lnTo>
                    <a:pt x="6298" y="2446"/>
                  </a:lnTo>
                  <a:lnTo>
                    <a:pt x="6331" y="2454"/>
                  </a:lnTo>
                  <a:lnTo>
                    <a:pt x="6364" y="2464"/>
                  </a:lnTo>
                  <a:lnTo>
                    <a:pt x="6396" y="2474"/>
                  </a:lnTo>
                  <a:lnTo>
                    <a:pt x="6429" y="2486"/>
                  </a:lnTo>
                  <a:lnTo>
                    <a:pt x="6460" y="2498"/>
                  </a:lnTo>
                  <a:lnTo>
                    <a:pt x="6491" y="2512"/>
                  </a:lnTo>
                  <a:lnTo>
                    <a:pt x="6522" y="2527"/>
                  </a:lnTo>
                  <a:lnTo>
                    <a:pt x="6551" y="2541"/>
                  </a:lnTo>
                  <a:lnTo>
                    <a:pt x="6581" y="2559"/>
                  </a:lnTo>
                  <a:lnTo>
                    <a:pt x="6609" y="2576"/>
                  </a:lnTo>
                  <a:lnTo>
                    <a:pt x="6638" y="2594"/>
                  </a:lnTo>
                  <a:lnTo>
                    <a:pt x="6666" y="2613"/>
                  </a:lnTo>
                  <a:lnTo>
                    <a:pt x="6692" y="2633"/>
                  </a:lnTo>
                  <a:lnTo>
                    <a:pt x="6718" y="2654"/>
                  </a:lnTo>
                  <a:lnTo>
                    <a:pt x="6743" y="2675"/>
                  </a:lnTo>
                  <a:lnTo>
                    <a:pt x="6769" y="2697"/>
                  </a:lnTo>
                  <a:lnTo>
                    <a:pt x="6792" y="2720"/>
                  </a:lnTo>
                  <a:lnTo>
                    <a:pt x="6816" y="2744"/>
                  </a:lnTo>
                  <a:lnTo>
                    <a:pt x="6839" y="2767"/>
                  </a:lnTo>
                  <a:lnTo>
                    <a:pt x="6861" y="2792"/>
                  </a:lnTo>
                  <a:lnTo>
                    <a:pt x="6882" y="2819"/>
                  </a:lnTo>
                  <a:lnTo>
                    <a:pt x="6902" y="2845"/>
                  </a:lnTo>
                  <a:lnTo>
                    <a:pt x="6922" y="2873"/>
                  </a:lnTo>
                  <a:lnTo>
                    <a:pt x="6940" y="2901"/>
                  </a:lnTo>
                  <a:lnTo>
                    <a:pt x="6959" y="2928"/>
                  </a:lnTo>
                  <a:lnTo>
                    <a:pt x="6993" y="2899"/>
                  </a:lnTo>
                  <a:lnTo>
                    <a:pt x="7030" y="2870"/>
                  </a:lnTo>
                  <a:lnTo>
                    <a:pt x="7068" y="2844"/>
                  </a:lnTo>
                  <a:lnTo>
                    <a:pt x="7108" y="2819"/>
                  </a:lnTo>
                  <a:lnTo>
                    <a:pt x="7148" y="2795"/>
                  </a:lnTo>
                  <a:lnTo>
                    <a:pt x="7190" y="2774"/>
                  </a:lnTo>
                  <a:lnTo>
                    <a:pt x="7232" y="2754"/>
                  </a:lnTo>
                  <a:lnTo>
                    <a:pt x="7276" y="2736"/>
                  </a:lnTo>
                  <a:lnTo>
                    <a:pt x="7319" y="2720"/>
                  </a:lnTo>
                  <a:lnTo>
                    <a:pt x="7365" y="2707"/>
                  </a:lnTo>
                  <a:lnTo>
                    <a:pt x="7412" y="2695"/>
                  </a:lnTo>
                  <a:lnTo>
                    <a:pt x="7458" y="2684"/>
                  </a:lnTo>
                  <a:lnTo>
                    <a:pt x="7505" y="2676"/>
                  </a:lnTo>
                  <a:lnTo>
                    <a:pt x="7554" y="2671"/>
                  </a:lnTo>
                  <a:lnTo>
                    <a:pt x="7603" y="2667"/>
                  </a:lnTo>
                  <a:lnTo>
                    <a:pt x="7653" y="2666"/>
                  </a:lnTo>
                  <a:lnTo>
                    <a:pt x="7692" y="2667"/>
                  </a:lnTo>
                  <a:lnTo>
                    <a:pt x="7729" y="2670"/>
                  </a:lnTo>
                  <a:lnTo>
                    <a:pt x="7767" y="2672"/>
                  </a:lnTo>
                  <a:lnTo>
                    <a:pt x="7804" y="2677"/>
                  </a:lnTo>
                  <a:lnTo>
                    <a:pt x="7841" y="2683"/>
                  </a:lnTo>
                  <a:lnTo>
                    <a:pt x="7878" y="2691"/>
                  </a:lnTo>
                  <a:lnTo>
                    <a:pt x="7913" y="2699"/>
                  </a:lnTo>
                  <a:lnTo>
                    <a:pt x="7949" y="2709"/>
                  </a:lnTo>
                  <a:lnTo>
                    <a:pt x="7983" y="2720"/>
                  </a:lnTo>
                  <a:lnTo>
                    <a:pt x="8018" y="2732"/>
                  </a:lnTo>
                  <a:lnTo>
                    <a:pt x="8052" y="2745"/>
                  </a:lnTo>
                  <a:lnTo>
                    <a:pt x="8085" y="2759"/>
                  </a:lnTo>
                  <a:lnTo>
                    <a:pt x="8118" y="2775"/>
                  </a:lnTo>
                  <a:lnTo>
                    <a:pt x="8150" y="2791"/>
                  </a:lnTo>
                  <a:lnTo>
                    <a:pt x="8181" y="2810"/>
                  </a:lnTo>
                  <a:lnTo>
                    <a:pt x="8213" y="2828"/>
                  </a:lnTo>
                  <a:lnTo>
                    <a:pt x="8242" y="2848"/>
                  </a:lnTo>
                  <a:lnTo>
                    <a:pt x="8273" y="2869"/>
                  </a:lnTo>
                  <a:lnTo>
                    <a:pt x="8300" y="2890"/>
                  </a:lnTo>
                  <a:lnTo>
                    <a:pt x="8328" y="2913"/>
                  </a:lnTo>
                  <a:lnTo>
                    <a:pt x="8356" y="2936"/>
                  </a:lnTo>
                  <a:lnTo>
                    <a:pt x="8382" y="2960"/>
                  </a:lnTo>
                  <a:lnTo>
                    <a:pt x="8407" y="2985"/>
                  </a:lnTo>
                  <a:lnTo>
                    <a:pt x="8432" y="3012"/>
                  </a:lnTo>
                  <a:lnTo>
                    <a:pt x="8456" y="3039"/>
                  </a:lnTo>
                  <a:lnTo>
                    <a:pt x="8479" y="3067"/>
                  </a:lnTo>
                  <a:lnTo>
                    <a:pt x="8500" y="3095"/>
                  </a:lnTo>
                  <a:lnTo>
                    <a:pt x="8521" y="3124"/>
                  </a:lnTo>
                  <a:lnTo>
                    <a:pt x="8541" y="3154"/>
                  </a:lnTo>
                  <a:lnTo>
                    <a:pt x="8560" y="3185"/>
                  </a:lnTo>
                  <a:lnTo>
                    <a:pt x="8578" y="3216"/>
                  </a:lnTo>
                  <a:lnTo>
                    <a:pt x="8595" y="3248"/>
                  </a:lnTo>
                  <a:lnTo>
                    <a:pt x="8644" y="3240"/>
                  </a:lnTo>
                  <a:lnTo>
                    <a:pt x="8692" y="3233"/>
                  </a:lnTo>
                  <a:lnTo>
                    <a:pt x="8741" y="3231"/>
                  </a:lnTo>
                  <a:lnTo>
                    <a:pt x="8792" y="3230"/>
                  </a:lnTo>
                  <a:lnTo>
                    <a:pt x="8819" y="3230"/>
                  </a:lnTo>
                  <a:lnTo>
                    <a:pt x="8846" y="3231"/>
                  </a:lnTo>
                  <a:lnTo>
                    <a:pt x="8873" y="3232"/>
                  </a:lnTo>
                  <a:lnTo>
                    <a:pt x="8900" y="3235"/>
                  </a:lnTo>
                  <a:lnTo>
                    <a:pt x="8926" y="3237"/>
                  </a:lnTo>
                  <a:lnTo>
                    <a:pt x="8953" y="3241"/>
                  </a:lnTo>
                  <a:lnTo>
                    <a:pt x="8979" y="3245"/>
                  </a:lnTo>
                  <a:lnTo>
                    <a:pt x="9004" y="3251"/>
                  </a:lnTo>
                  <a:lnTo>
                    <a:pt x="9056" y="3263"/>
                  </a:lnTo>
                  <a:lnTo>
                    <a:pt x="9106" y="3277"/>
                  </a:lnTo>
                  <a:lnTo>
                    <a:pt x="9155" y="3294"/>
                  </a:lnTo>
                  <a:lnTo>
                    <a:pt x="9204" y="3313"/>
                  </a:lnTo>
                  <a:lnTo>
                    <a:pt x="9250" y="3334"/>
                  </a:lnTo>
                  <a:lnTo>
                    <a:pt x="9296" y="3358"/>
                  </a:lnTo>
                  <a:lnTo>
                    <a:pt x="9340" y="3384"/>
                  </a:lnTo>
                  <a:lnTo>
                    <a:pt x="9383" y="3412"/>
                  </a:lnTo>
                  <a:lnTo>
                    <a:pt x="9424" y="3441"/>
                  </a:lnTo>
                  <a:lnTo>
                    <a:pt x="9464" y="3473"/>
                  </a:lnTo>
                  <a:lnTo>
                    <a:pt x="9502" y="3506"/>
                  </a:lnTo>
                  <a:lnTo>
                    <a:pt x="9539" y="3541"/>
                  </a:lnTo>
                  <a:lnTo>
                    <a:pt x="9548" y="3500"/>
                  </a:lnTo>
                  <a:lnTo>
                    <a:pt x="9559" y="3459"/>
                  </a:lnTo>
                  <a:lnTo>
                    <a:pt x="9571" y="3420"/>
                  </a:lnTo>
                  <a:lnTo>
                    <a:pt x="9584" y="3381"/>
                  </a:lnTo>
                  <a:lnTo>
                    <a:pt x="9600" y="3343"/>
                  </a:lnTo>
                  <a:lnTo>
                    <a:pt x="9616" y="3305"/>
                  </a:lnTo>
                  <a:lnTo>
                    <a:pt x="9634" y="3269"/>
                  </a:lnTo>
                  <a:lnTo>
                    <a:pt x="9652" y="3232"/>
                  </a:lnTo>
                  <a:lnTo>
                    <a:pt x="9674" y="3198"/>
                  </a:lnTo>
                  <a:lnTo>
                    <a:pt x="9696" y="3163"/>
                  </a:lnTo>
                  <a:lnTo>
                    <a:pt x="9719" y="3129"/>
                  </a:lnTo>
                  <a:lnTo>
                    <a:pt x="9744" y="3097"/>
                  </a:lnTo>
                  <a:lnTo>
                    <a:pt x="9769" y="3066"/>
                  </a:lnTo>
                  <a:lnTo>
                    <a:pt x="9796" y="3035"/>
                  </a:lnTo>
                  <a:lnTo>
                    <a:pt x="9824" y="3006"/>
                  </a:lnTo>
                  <a:lnTo>
                    <a:pt x="9853" y="2979"/>
                  </a:lnTo>
                  <a:lnTo>
                    <a:pt x="9882" y="2951"/>
                  </a:lnTo>
                  <a:lnTo>
                    <a:pt x="9914" y="2924"/>
                  </a:lnTo>
                  <a:lnTo>
                    <a:pt x="9946" y="2901"/>
                  </a:lnTo>
                  <a:lnTo>
                    <a:pt x="9979" y="2877"/>
                  </a:lnTo>
                  <a:lnTo>
                    <a:pt x="10013" y="2854"/>
                  </a:lnTo>
                  <a:lnTo>
                    <a:pt x="10047" y="2833"/>
                  </a:lnTo>
                  <a:lnTo>
                    <a:pt x="10083" y="2814"/>
                  </a:lnTo>
                  <a:lnTo>
                    <a:pt x="10120" y="2795"/>
                  </a:lnTo>
                  <a:lnTo>
                    <a:pt x="10157" y="2778"/>
                  </a:lnTo>
                  <a:lnTo>
                    <a:pt x="10195" y="2762"/>
                  </a:lnTo>
                  <a:lnTo>
                    <a:pt x="10235" y="2749"/>
                  </a:lnTo>
                  <a:lnTo>
                    <a:pt x="10273" y="2736"/>
                  </a:lnTo>
                  <a:lnTo>
                    <a:pt x="10314" y="2725"/>
                  </a:lnTo>
                  <a:lnTo>
                    <a:pt x="10355" y="2716"/>
                  </a:lnTo>
                  <a:lnTo>
                    <a:pt x="10396" y="2708"/>
                  </a:lnTo>
                  <a:lnTo>
                    <a:pt x="10438" y="2701"/>
                  </a:lnTo>
                  <a:lnTo>
                    <a:pt x="10440" y="2701"/>
                  </a:lnTo>
                  <a:lnTo>
                    <a:pt x="10442" y="2700"/>
                  </a:lnTo>
                  <a:lnTo>
                    <a:pt x="10453" y="2700"/>
                  </a:lnTo>
                  <a:lnTo>
                    <a:pt x="10463" y="2699"/>
                  </a:lnTo>
                  <a:lnTo>
                    <a:pt x="10466" y="2697"/>
                  </a:lnTo>
                  <a:lnTo>
                    <a:pt x="10469" y="2697"/>
                  </a:lnTo>
                  <a:lnTo>
                    <a:pt x="10478" y="2697"/>
                  </a:lnTo>
                  <a:lnTo>
                    <a:pt x="10488" y="2696"/>
                  </a:lnTo>
                  <a:lnTo>
                    <a:pt x="10491" y="2696"/>
                  </a:lnTo>
                  <a:lnTo>
                    <a:pt x="10495" y="2695"/>
                  </a:lnTo>
                  <a:lnTo>
                    <a:pt x="10504" y="2695"/>
                  </a:lnTo>
                  <a:lnTo>
                    <a:pt x="10513" y="2695"/>
                  </a:lnTo>
                  <a:lnTo>
                    <a:pt x="10517" y="2693"/>
                  </a:lnTo>
                  <a:lnTo>
                    <a:pt x="10521" y="2693"/>
                  </a:lnTo>
                  <a:lnTo>
                    <a:pt x="10531" y="2693"/>
                  </a:lnTo>
                  <a:lnTo>
                    <a:pt x="10541" y="2693"/>
                  </a:lnTo>
                  <a:lnTo>
                    <a:pt x="10544" y="2693"/>
                  </a:lnTo>
                  <a:lnTo>
                    <a:pt x="10546" y="2693"/>
                  </a:lnTo>
                  <a:lnTo>
                    <a:pt x="10560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86" y="2692"/>
                  </a:lnTo>
                  <a:lnTo>
                    <a:pt x="10599" y="2693"/>
                  </a:lnTo>
                  <a:lnTo>
                    <a:pt x="10602" y="2693"/>
                  </a:lnTo>
                  <a:lnTo>
                    <a:pt x="10606" y="2693"/>
                  </a:lnTo>
                  <a:lnTo>
                    <a:pt x="10615" y="2693"/>
                  </a:lnTo>
                  <a:lnTo>
                    <a:pt x="10624" y="2693"/>
                  </a:lnTo>
                  <a:lnTo>
                    <a:pt x="10628" y="2693"/>
                  </a:lnTo>
                  <a:lnTo>
                    <a:pt x="10632" y="2695"/>
                  </a:lnTo>
                  <a:lnTo>
                    <a:pt x="10642" y="2695"/>
                  </a:lnTo>
                  <a:lnTo>
                    <a:pt x="10651" y="2695"/>
                  </a:lnTo>
                  <a:lnTo>
                    <a:pt x="10655" y="2696"/>
                  </a:lnTo>
                  <a:lnTo>
                    <a:pt x="10659" y="2696"/>
                  </a:lnTo>
                  <a:lnTo>
                    <a:pt x="10668" y="2697"/>
                  </a:lnTo>
                  <a:lnTo>
                    <a:pt x="10677" y="2697"/>
                  </a:lnTo>
                  <a:lnTo>
                    <a:pt x="10680" y="2697"/>
                  </a:lnTo>
                  <a:lnTo>
                    <a:pt x="10682" y="2699"/>
                  </a:lnTo>
                  <a:lnTo>
                    <a:pt x="10693" y="2700"/>
                  </a:lnTo>
                  <a:lnTo>
                    <a:pt x="10704" y="2700"/>
                  </a:lnTo>
                  <a:lnTo>
                    <a:pt x="10706" y="2701"/>
                  </a:lnTo>
                  <a:lnTo>
                    <a:pt x="10709" y="2701"/>
                  </a:lnTo>
                  <a:lnTo>
                    <a:pt x="10750" y="2708"/>
                  </a:lnTo>
                  <a:lnTo>
                    <a:pt x="10791" y="2716"/>
                  </a:lnTo>
                  <a:lnTo>
                    <a:pt x="10832" y="2725"/>
                  </a:lnTo>
                  <a:lnTo>
                    <a:pt x="10873" y="2736"/>
                  </a:lnTo>
                  <a:lnTo>
                    <a:pt x="10912" y="2749"/>
                  </a:lnTo>
                  <a:lnTo>
                    <a:pt x="10951" y="2762"/>
                  </a:lnTo>
                  <a:lnTo>
                    <a:pt x="10989" y="2778"/>
                  </a:lnTo>
                  <a:lnTo>
                    <a:pt x="11026" y="2795"/>
                  </a:lnTo>
                  <a:lnTo>
                    <a:pt x="11063" y="2814"/>
                  </a:lnTo>
                  <a:lnTo>
                    <a:pt x="11098" y="2833"/>
                  </a:lnTo>
                  <a:lnTo>
                    <a:pt x="11133" y="2854"/>
                  </a:lnTo>
                  <a:lnTo>
                    <a:pt x="11167" y="2877"/>
                  </a:lnTo>
                  <a:lnTo>
                    <a:pt x="11200" y="2901"/>
                  </a:lnTo>
                  <a:lnTo>
                    <a:pt x="11232" y="2924"/>
                  </a:lnTo>
                  <a:lnTo>
                    <a:pt x="11264" y="2951"/>
                  </a:lnTo>
                  <a:lnTo>
                    <a:pt x="11294" y="2979"/>
                  </a:lnTo>
                  <a:lnTo>
                    <a:pt x="11323" y="3006"/>
                  </a:lnTo>
                  <a:lnTo>
                    <a:pt x="11351" y="3035"/>
                  </a:lnTo>
                  <a:lnTo>
                    <a:pt x="11377" y="3066"/>
                  </a:lnTo>
                  <a:lnTo>
                    <a:pt x="11402" y="3097"/>
                  </a:lnTo>
                  <a:lnTo>
                    <a:pt x="11427" y="3129"/>
                  </a:lnTo>
                  <a:lnTo>
                    <a:pt x="11450" y="3163"/>
                  </a:lnTo>
                  <a:lnTo>
                    <a:pt x="11472" y="3198"/>
                  </a:lnTo>
                  <a:lnTo>
                    <a:pt x="11493" y="3232"/>
                  </a:lnTo>
                  <a:lnTo>
                    <a:pt x="11512" y="3269"/>
                  </a:lnTo>
                  <a:lnTo>
                    <a:pt x="11530" y="3305"/>
                  </a:lnTo>
                  <a:lnTo>
                    <a:pt x="11546" y="3343"/>
                  </a:lnTo>
                  <a:lnTo>
                    <a:pt x="11562" y="3381"/>
                  </a:lnTo>
                  <a:lnTo>
                    <a:pt x="11575" y="3420"/>
                  </a:lnTo>
                  <a:lnTo>
                    <a:pt x="11587" y="3459"/>
                  </a:lnTo>
                  <a:lnTo>
                    <a:pt x="11598" y="3500"/>
                  </a:lnTo>
                  <a:lnTo>
                    <a:pt x="11607" y="3541"/>
                  </a:lnTo>
                  <a:lnTo>
                    <a:pt x="11644" y="3506"/>
                  </a:lnTo>
                  <a:lnTo>
                    <a:pt x="11682" y="3473"/>
                  </a:lnTo>
                  <a:lnTo>
                    <a:pt x="11722" y="3441"/>
                  </a:lnTo>
                  <a:lnTo>
                    <a:pt x="11764" y="3412"/>
                  </a:lnTo>
                  <a:lnTo>
                    <a:pt x="11806" y="3384"/>
                  </a:lnTo>
                  <a:lnTo>
                    <a:pt x="11851" y="3358"/>
                  </a:lnTo>
                  <a:lnTo>
                    <a:pt x="11896" y="3334"/>
                  </a:lnTo>
                  <a:lnTo>
                    <a:pt x="11944" y="3313"/>
                  </a:lnTo>
                  <a:lnTo>
                    <a:pt x="11991" y="3294"/>
                  </a:lnTo>
                  <a:lnTo>
                    <a:pt x="12040" y="3277"/>
                  </a:lnTo>
                  <a:lnTo>
                    <a:pt x="12090" y="3263"/>
                  </a:lnTo>
                  <a:lnTo>
                    <a:pt x="12142" y="3251"/>
                  </a:lnTo>
                  <a:lnTo>
                    <a:pt x="12167" y="3245"/>
                  </a:lnTo>
                  <a:lnTo>
                    <a:pt x="12193" y="3241"/>
                  </a:lnTo>
                  <a:lnTo>
                    <a:pt x="12220" y="3237"/>
                  </a:lnTo>
                  <a:lnTo>
                    <a:pt x="12246" y="3235"/>
                  </a:lnTo>
                  <a:lnTo>
                    <a:pt x="12272" y="3232"/>
                  </a:lnTo>
                  <a:lnTo>
                    <a:pt x="12300" y="3231"/>
                  </a:lnTo>
                  <a:lnTo>
                    <a:pt x="12327" y="3230"/>
                  </a:lnTo>
                  <a:lnTo>
                    <a:pt x="12354" y="3230"/>
                  </a:lnTo>
                  <a:lnTo>
                    <a:pt x="12404" y="3231"/>
                  </a:lnTo>
                  <a:lnTo>
                    <a:pt x="12455" y="3233"/>
                  </a:lnTo>
                  <a:lnTo>
                    <a:pt x="12503" y="3240"/>
                  </a:lnTo>
                  <a:lnTo>
                    <a:pt x="12551" y="3248"/>
                  </a:lnTo>
                  <a:lnTo>
                    <a:pt x="12568" y="3216"/>
                  </a:lnTo>
                  <a:lnTo>
                    <a:pt x="12587" y="3185"/>
                  </a:lnTo>
                  <a:lnTo>
                    <a:pt x="12605" y="3154"/>
                  </a:lnTo>
                  <a:lnTo>
                    <a:pt x="12625" y="3124"/>
                  </a:lnTo>
                  <a:lnTo>
                    <a:pt x="12646" y="3095"/>
                  </a:lnTo>
                  <a:lnTo>
                    <a:pt x="12667" y="3067"/>
                  </a:lnTo>
                  <a:lnTo>
                    <a:pt x="12691" y="3039"/>
                  </a:lnTo>
                  <a:lnTo>
                    <a:pt x="12713" y="3012"/>
                  </a:lnTo>
                  <a:lnTo>
                    <a:pt x="12739" y="2985"/>
                  </a:lnTo>
                  <a:lnTo>
                    <a:pt x="12764" y="2960"/>
                  </a:lnTo>
                  <a:lnTo>
                    <a:pt x="12790" y="2936"/>
                  </a:lnTo>
                  <a:lnTo>
                    <a:pt x="12818" y="2913"/>
                  </a:lnTo>
                  <a:lnTo>
                    <a:pt x="12845" y="2890"/>
                  </a:lnTo>
                  <a:lnTo>
                    <a:pt x="12875" y="2869"/>
                  </a:lnTo>
                  <a:lnTo>
                    <a:pt x="12904" y="2848"/>
                  </a:lnTo>
                  <a:lnTo>
                    <a:pt x="12934" y="2828"/>
                  </a:lnTo>
                  <a:lnTo>
                    <a:pt x="12964" y="2810"/>
                  </a:lnTo>
                  <a:lnTo>
                    <a:pt x="12996" y="2791"/>
                  </a:lnTo>
                  <a:lnTo>
                    <a:pt x="13028" y="2775"/>
                  </a:lnTo>
                  <a:lnTo>
                    <a:pt x="13061" y="2759"/>
                  </a:lnTo>
                  <a:lnTo>
                    <a:pt x="13094" y="2745"/>
                  </a:lnTo>
                  <a:lnTo>
                    <a:pt x="13128" y="2732"/>
                  </a:lnTo>
                  <a:lnTo>
                    <a:pt x="13162" y="2720"/>
                  </a:lnTo>
                  <a:lnTo>
                    <a:pt x="13197" y="2709"/>
                  </a:lnTo>
                  <a:lnTo>
                    <a:pt x="13232" y="2699"/>
                  </a:lnTo>
                  <a:lnTo>
                    <a:pt x="13268" y="2691"/>
                  </a:lnTo>
                  <a:lnTo>
                    <a:pt x="13305" y="2683"/>
                  </a:lnTo>
                  <a:lnTo>
                    <a:pt x="13342" y="2677"/>
                  </a:lnTo>
                  <a:lnTo>
                    <a:pt x="13379" y="2672"/>
                  </a:lnTo>
                  <a:lnTo>
                    <a:pt x="13417" y="2670"/>
                  </a:lnTo>
                  <a:lnTo>
                    <a:pt x="13456" y="2667"/>
                  </a:lnTo>
                  <a:lnTo>
                    <a:pt x="13494" y="2666"/>
                  </a:lnTo>
                  <a:lnTo>
                    <a:pt x="13543" y="2667"/>
                  </a:lnTo>
                  <a:lnTo>
                    <a:pt x="13592" y="2671"/>
                  </a:lnTo>
                  <a:lnTo>
                    <a:pt x="13640" y="2676"/>
                  </a:lnTo>
                  <a:lnTo>
                    <a:pt x="13688" y="2684"/>
                  </a:lnTo>
                  <a:lnTo>
                    <a:pt x="13734" y="2695"/>
                  </a:lnTo>
                  <a:lnTo>
                    <a:pt x="13780" y="2707"/>
                  </a:lnTo>
                  <a:lnTo>
                    <a:pt x="13827" y="2720"/>
                  </a:lnTo>
                  <a:lnTo>
                    <a:pt x="13870" y="2736"/>
                  </a:lnTo>
                  <a:lnTo>
                    <a:pt x="13914" y="2754"/>
                  </a:lnTo>
                  <a:lnTo>
                    <a:pt x="13956" y="2774"/>
                  </a:lnTo>
                  <a:lnTo>
                    <a:pt x="13998" y="2795"/>
                  </a:lnTo>
                  <a:lnTo>
                    <a:pt x="14038" y="2819"/>
                  </a:lnTo>
                  <a:lnTo>
                    <a:pt x="14077" y="2844"/>
                  </a:lnTo>
                  <a:lnTo>
                    <a:pt x="14116" y="2870"/>
                  </a:lnTo>
                  <a:lnTo>
                    <a:pt x="14153" y="2899"/>
                  </a:lnTo>
                  <a:lnTo>
                    <a:pt x="14188" y="2928"/>
                  </a:lnTo>
                  <a:lnTo>
                    <a:pt x="14206" y="2901"/>
                  </a:lnTo>
                  <a:lnTo>
                    <a:pt x="14224" y="2873"/>
                  </a:lnTo>
                  <a:lnTo>
                    <a:pt x="14244" y="2845"/>
                  </a:lnTo>
                  <a:lnTo>
                    <a:pt x="14264" y="2819"/>
                  </a:lnTo>
                  <a:lnTo>
                    <a:pt x="14285" y="2792"/>
                  </a:lnTo>
                  <a:lnTo>
                    <a:pt x="14307" y="2767"/>
                  </a:lnTo>
                  <a:lnTo>
                    <a:pt x="14330" y="2744"/>
                  </a:lnTo>
                  <a:lnTo>
                    <a:pt x="14353" y="2720"/>
                  </a:lnTo>
                  <a:lnTo>
                    <a:pt x="14377" y="2697"/>
                  </a:lnTo>
                  <a:lnTo>
                    <a:pt x="14402" y="2675"/>
                  </a:lnTo>
                  <a:lnTo>
                    <a:pt x="14427" y="2654"/>
                  </a:lnTo>
                  <a:lnTo>
                    <a:pt x="14454" y="2633"/>
                  </a:lnTo>
                  <a:lnTo>
                    <a:pt x="14482" y="2613"/>
                  </a:lnTo>
                  <a:lnTo>
                    <a:pt x="14508" y="2594"/>
                  </a:lnTo>
                  <a:lnTo>
                    <a:pt x="14537" y="2576"/>
                  </a:lnTo>
                  <a:lnTo>
                    <a:pt x="14566" y="2559"/>
                  </a:lnTo>
                  <a:lnTo>
                    <a:pt x="14595" y="2541"/>
                  </a:lnTo>
                  <a:lnTo>
                    <a:pt x="14624" y="2527"/>
                  </a:lnTo>
                  <a:lnTo>
                    <a:pt x="14655" y="2512"/>
                  </a:lnTo>
                  <a:lnTo>
                    <a:pt x="14686" y="2498"/>
                  </a:lnTo>
                  <a:lnTo>
                    <a:pt x="14718" y="2486"/>
                  </a:lnTo>
                  <a:lnTo>
                    <a:pt x="14750" y="2474"/>
                  </a:lnTo>
                  <a:lnTo>
                    <a:pt x="14781" y="2464"/>
                  </a:lnTo>
                  <a:lnTo>
                    <a:pt x="14814" y="2454"/>
                  </a:lnTo>
                  <a:lnTo>
                    <a:pt x="14847" y="2446"/>
                  </a:lnTo>
                  <a:lnTo>
                    <a:pt x="14882" y="2438"/>
                  </a:lnTo>
                  <a:lnTo>
                    <a:pt x="14916" y="2432"/>
                  </a:lnTo>
                  <a:lnTo>
                    <a:pt x="14950" y="2427"/>
                  </a:lnTo>
                  <a:lnTo>
                    <a:pt x="14985" y="2423"/>
                  </a:lnTo>
                  <a:lnTo>
                    <a:pt x="15020" y="2420"/>
                  </a:lnTo>
                  <a:lnTo>
                    <a:pt x="15055" y="2419"/>
                  </a:lnTo>
                  <a:lnTo>
                    <a:pt x="15090" y="2417"/>
                  </a:lnTo>
                  <a:lnTo>
                    <a:pt x="15131" y="2419"/>
                  </a:lnTo>
                  <a:lnTo>
                    <a:pt x="15172" y="2420"/>
                  </a:lnTo>
                  <a:lnTo>
                    <a:pt x="15212" y="2424"/>
                  </a:lnTo>
                  <a:lnTo>
                    <a:pt x="15251" y="2429"/>
                  </a:lnTo>
                  <a:lnTo>
                    <a:pt x="15291" y="2437"/>
                  </a:lnTo>
                  <a:lnTo>
                    <a:pt x="15329" y="2445"/>
                  </a:lnTo>
                  <a:lnTo>
                    <a:pt x="15368" y="2454"/>
                  </a:lnTo>
                  <a:lnTo>
                    <a:pt x="15406" y="2465"/>
                  </a:lnTo>
                  <a:lnTo>
                    <a:pt x="15443" y="2478"/>
                  </a:lnTo>
                  <a:lnTo>
                    <a:pt x="15479" y="2491"/>
                  </a:lnTo>
                  <a:lnTo>
                    <a:pt x="15514" y="2507"/>
                  </a:lnTo>
                  <a:lnTo>
                    <a:pt x="15550" y="2523"/>
                  </a:lnTo>
                  <a:lnTo>
                    <a:pt x="15584" y="2540"/>
                  </a:lnTo>
                  <a:lnTo>
                    <a:pt x="15617" y="2559"/>
                  </a:lnTo>
                  <a:lnTo>
                    <a:pt x="15650" y="2578"/>
                  </a:lnTo>
                  <a:lnTo>
                    <a:pt x="15682" y="2600"/>
                  </a:lnTo>
                  <a:lnTo>
                    <a:pt x="15714" y="2622"/>
                  </a:lnTo>
                  <a:lnTo>
                    <a:pt x="15744" y="2644"/>
                  </a:lnTo>
                  <a:lnTo>
                    <a:pt x="15773" y="2670"/>
                  </a:lnTo>
                  <a:lnTo>
                    <a:pt x="15802" y="2695"/>
                  </a:lnTo>
                  <a:lnTo>
                    <a:pt x="15830" y="2721"/>
                  </a:lnTo>
                  <a:lnTo>
                    <a:pt x="15856" y="2747"/>
                  </a:lnTo>
                  <a:lnTo>
                    <a:pt x="15883" y="2777"/>
                  </a:lnTo>
                  <a:lnTo>
                    <a:pt x="15906" y="2806"/>
                  </a:lnTo>
                  <a:lnTo>
                    <a:pt x="15930" y="2836"/>
                  </a:lnTo>
                  <a:lnTo>
                    <a:pt x="15953" y="2866"/>
                  </a:lnTo>
                  <a:lnTo>
                    <a:pt x="15975" y="2898"/>
                  </a:lnTo>
                  <a:lnTo>
                    <a:pt x="15995" y="2931"/>
                  </a:lnTo>
                  <a:lnTo>
                    <a:pt x="16015" y="2964"/>
                  </a:lnTo>
                  <a:lnTo>
                    <a:pt x="16032" y="2998"/>
                  </a:lnTo>
                  <a:lnTo>
                    <a:pt x="16049" y="3033"/>
                  </a:lnTo>
                  <a:lnTo>
                    <a:pt x="16065" y="3068"/>
                  </a:lnTo>
                  <a:lnTo>
                    <a:pt x="16110" y="3051"/>
                  </a:lnTo>
                  <a:lnTo>
                    <a:pt x="16157" y="3037"/>
                  </a:lnTo>
                  <a:lnTo>
                    <a:pt x="16203" y="3024"/>
                  </a:lnTo>
                  <a:lnTo>
                    <a:pt x="16252" y="3013"/>
                  </a:lnTo>
                  <a:lnTo>
                    <a:pt x="16301" y="3005"/>
                  </a:lnTo>
                  <a:lnTo>
                    <a:pt x="16351" y="2998"/>
                  </a:lnTo>
                  <a:lnTo>
                    <a:pt x="16402" y="2994"/>
                  </a:lnTo>
                  <a:lnTo>
                    <a:pt x="16453" y="2993"/>
                  </a:lnTo>
                  <a:lnTo>
                    <a:pt x="16487" y="2994"/>
                  </a:lnTo>
                  <a:lnTo>
                    <a:pt x="16520" y="2996"/>
                  </a:lnTo>
                  <a:lnTo>
                    <a:pt x="16553" y="2998"/>
                  </a:lnTo>
                  <a:lnTo>
                    <a:pt x="16588" y="3002"/>
                  </a:lnTo>
                  <a:lnTo>
                    <a:pt x="16621" y="3006"/>
                  </a:lnTo>
                  <a:lnTo>
                    <a:pt x="16652" y="3013"/>
                  </a:lnTo>
                  <a:lnTo>
                    <a:pt x="16685" y="3020"/>
                  </a:lnTo>
                  <a:lnTo>
                    <a:pt x="16717" y="3027"/>
                  </a:lnTo>
                  <a:lnTo>
                    <a:pt x="16748" y="3035"/>
                  </a:lnTo>
                  <a:lnTo>
                    <a:pt x="16779" y="3046"/>
                  </a:lnTo>
                  <a:lnTo>
                    <a:pt x="16810" y="3057"/>
                  </a:lnTo>
                  <a:lnTo>
                    <a:pt x="16840" y="3067"/>
                  </a:lnTo>
                  <a:lnTo>
                    <a:pt x="16870" y="3080"/>
                  </a:lnTo>
                  <a:lnTo>
                    <a:pt x="16899" y="3093"/>
                  </a:lnTo>
                  <a:lnTo>
                    <a:pt x="16928" y="3107"/>
                  </a:lnTo>
                  <a:lnTo>
                    <a:pt x="16956" y="3123"/>
                  </a:lnTo>
                  <a:lnTo>
                    <a:pt x="16972" y="3088"/>
                  </a:lnTo>
                  <a:lnTo>
                    <a:pt x="16989" y="3054"/>
                  </a:lnTo>
                  <a:lnTo>
                    <a:pt x="17008" y="3022"/>
                  </a:lnTo>
                  <a:lnTo>
                    <a:pt x="17027" y="2989"/>
                  </a:lnTo>
                  <a:lnTo>
                    <a:pt x="17049" y="2959"/>
                  </a:lnTo>
                  <a:lnTo>
                    <a:pt x="17070" y="2927"/>
                  </a:lnTo>
                  <a:lnTo>
                    <a:pt x="17092" y="2898"/>
                  </a:lnTo>
                  <a:lnTo>
                    <a:pt x="17116" y="2869"/>
                  </a:lnTo>
                  <a:lnTo>
                    <a:pt x="17141" y="2841"/>
                  </a:lnTo>
                  <a:lnTo>
                    <a:pt x="17166" y="2814"/>
                  </a:lnTo>
                  <a:lnTo>
                    <a:pt x="17193" y="2787"/>
                  </a:lnTo>
                  <a:lnTo>
                    <a:pt x="17220" y="2762"/>
                  </a:lnTo>
                  <a:lnTo>
                    <a:pt x="17249" y="2738"/>
                  </a:lnTo>
                  <a:lnTo>
                    <a:pt x="17278" y="2714"/>
                  </a:lnTo>
                  <a:lnTo>
                    <a:pt x="17309" y="2692"/>
                  </a:lnTo>
                  <a:lnTo>
                    <a:pt x="17339" y="2671"/>
                  </a:lnTo>
                  <a:lnTo>
                    <a:pt x="17371" y="2651"/>
                  </a:lnTo>
                  <a:lnTo>
                    <a:pt x="17403" y="2631"/>
                  </a:lnTo>
                  <a:lnTo>
                    <a:pt x="17436" y="2614"/>
                  </a:lnTo>
                  <a:lnTo>
                    <a:pt x="17470" y="2597"/>
                  </a:lnTo>
                  <a:lnTo>
                    <a:pt x="17504" y="2581"/>
                  </a:lnTo>
                  <a:lnTo>
                    <a:pt x="17540" y="2567"/>
                  </a:lnTo>
                  <a:lnTo>
                    <a:pt x="17575" y="2553"/>
                  </a:lnTo>
                  <a:lnTo>
                    <a:pt x="17611" y="2541"/>
                  </a:lnTo>
                  <a:lnTo>
                    <a:pt x="17648" y="2531"/>
                  </a:lnTo>
                  <a:lnTo>
                    <a:pt x="17685" y="2522"/>
                  </a:lnTo>
                  <a:lnTo>
                    <a:pt x="17723" y="2514"/>
                  </a:lnTo>
                  <a:lnTo>
                    <a:pt x="17762" y="2508"/>
                  </a:lnTo>
                  <a:lnTo>
                    <a:pt x="17800" y="2503"/>
                  </a:lnTo>
                  <a:lnTo>
                    <a:pt x="17840" y="2499"/>
                  </a:lnTo>
                  <a:lnTo>
                    <a:pt x="17879" y="2497"/>
                  </a:lnTo>
                  <a:lnTo>
                    <a:pt x="17919" y="2497"/>
                  </a:lnTo>
                  <a:lnTo>
                    <a:pt x="17966" y="2497"/>
                  </a:lnTo>
                  <a:lnTo>
                    <a:pt x="18013" y="2501"/>
                  </a:lnTo>
                  <a:lnTo>
                    <a:pt x="18057" y="2506"/>
                  </a:lnTo>
                  <a:lnTo>
                    <a:pt x="18104" y="2512"/>
                  </a:lnTo>
                  <a:lnTo>
                    <a:pt x="18147" y="2520"/>
                  </a:lnTo>
                  <a:lnTo>
                    <a:pt x="18191" y="2532"/>
                  </a:lnTo>
                  <a:lnTo>
                    <a:pt x="18234" y="2544"/>
                  </a:lnTo>
                  <a:lnTo>
                    <a:pt x="18277" y="2559"/>
                  </a:lnTo>
                  <a:lnTo>
                    <a:pt x="18290" y="2518"/>
                  </a:lnTo>
                  <a:lnTo>
                    <a:pt x="18304" y="2479"/>
                  </a:lnTo>
                  <a:lnTo>
                    <a:pt x="18320" y="2440"/>
                  </a:lnTo>
                  <a:lnTo>
                    <a:pt x="18339" y="2401"/>
                  </a:lnTo>
                  <a:lnTo>
                    <a:pt x="18357" y="2364"/>
                  </a:lnTo>
                  <a:lnTo>
                    <a:pt x="18378" y="2329"/>
                  </a:lnTo>
                  <a:lnTo>
                    <a:pt x="18399" y="2293"/>
                  </a:lnTo>
                  <a:lnTo>
                    <a:pt x="18423" y="2259"/>
                  </a:lnTo>
                  <a:lnTo>
                    <a:pt x="18447" y="2226"/>
                  </a:lnTo>
                  <a:lnTo>
                    <a:pt x="18473" y="2193"/>
                  </a:lnTo>
                  <a:lnTo>
                    <a:pt x="18500" y="2161"/>
                  </a:lnTo>
                  <a:lnTo>
                    <a:pt x="18529" y="2131"/>
                  </a:lnTo>
                  <a:lnTo>
                    <a:pt x="18558" y="2102"/>
                  </a:lnTo>
                  <a:lnTo>
                    <a:pt x="18588" y="2074"/>
                  </a:lnTo>
                  <a:lnTo>
                    <a:pt x="18620" y="2048"/>
                  </a:lnTo>
                  <a:lnTo>
                    <a:pt x="18653" y="2021"/>
                  </a:lnTo>
                  <a:lnTo>
                    <a:pt x="18686" y="1997"/>
                  </a:lnTo>
                  <a:lnTo>
                    <a:pt x="18720" y="1975"/>
                  </a:lnTo>
                  <a:lnTo>
                    <a:pt x="18756" y="1952"/>
                  </a:lnTo>
                  <a:lnTo>
                    <a:pt x="18793" y="1933"/>
                  </a:lnTo>
                  <a:lnTo>
                    <a:pt x="18830" y="1913"/>
                  </a:lnTo>
                  <a:lnTo>
                    <a:pt x="18868" y="1896"/>
                  </a:lnTo>
                  <a:lnTo>
                    <a:pt x="18907" y="1880"/>
                  </a:lnTo>
                  <a:lnTo>
                    <a:pt x="18946" y="1865"/>
                  </a:lnTo>
                  <a:lnTo>
                    <a:pt x="18987" y="1852"/>
                  </a:lnTo>
                  <a:lnTo>
                    <a:pt x="19028" y="1841"/>
                  </a:lnTo>
                  <a:lnTo>
                    <a:pt x="19069" y="1832"/>
                  </a:lnTo>
                  <a:lnTo>
                    <a:pt x="19111" y="1824"/>
                  </a:lnTo>
                  <a:lnTo>
                    <a:pt x="19155" y="1818"/>
                  </a:lnTo>
                  <a:lnTo>
                    <a:pt x="19197" y="1812"/>
                  </a:lnTo>
                  <a:lnTo>
                    <a:pt x="19242" y="1810"/>
                  </a:lnTo>
                  <a:lnTo>
                    <a:pt x="19286" y="1810"/>
                  </a:lnTo>
                  <a:lnTo>
                    <a:pt x="19319" y="1810"/>
                  </a:lnTo>
                  <a:lnTo>
                    <a:pt x="19350" y="1811"/>
                  </a:lnTo>
                  <a:lnTo>
                    <a:pt x="19383" y="1814"/>
                  </a:lnTo>
                  <a:lnTo>
                    <a:pt x="19415" y="1818"/>
                  </a:lnTo>
                  <a:lnTo>
                    <a:pt x="19423" y="1770"/>
                  </a:lnTo>
                  <a:lnTo>
                    <a:pt x="19432" y="1723"/>
                  </a:lnTo>
                  <a:lnTo>
                    <a:pt x="19445" y="1678"/>
                  </a:lnTo>
                  <a:lnTo>
                    <a:pt x="19459" y="1633"/>
                  </a:lnTo>
                  <a:lnTo>
                    <a:pt x="19474" y="1588"/>
                  </a:lnTo>
                  <a:lnTo>
                    <a:pt x="19493" y="1544"/>
                  </a:lnTo>
                  <a:lnTo>
                    <a:pt x="19513" y="1502"/>
                  </a:lnTo>
                  <a:lnTo>
                    <a:pt x="19534" y="1461"/>
                  </a:lnTo>
                  <a:lnTo>
                    <a:pt x="19558" y="1421"/>
                  </a:lnTo>
                  <a:lnTo>
                    <a:pt x="19583" y="1382"/>
                  </a:lnTo>
                  <a:lnTo>
                    <a:pt x="19609" y="1345"/>
                  </a:lnTo>
                  <a:lnTo>
                    <a:pt x="19638" y="1308"/>
                  </a:lnTo>
                  <a:lnTo>
                    <a:pt x="19667" y="1272"/>
                  </a:lnTo>
                  <a:lnTo>
                    <a:pt x="19699" y="1238"/>
                  </a:lnTo>
                  <a:lnTo>
                    <a:pt x="19732" y="1206"/>
                  </a:lnTo>
                  <a:lnTo>
                    <a:pt x="19765" y="1175"/>
                  </a:lnTo>
                  <a:lnTo>
                    <a:pt x="19801" y="1145"/>
                  </a:lnTo>
                  <a:lnTo>
                    <a:pt x="19838" y="1118"/>
                  </a:lnTo>
                  <a:lnTo>
                    <a:pt x="19876" y="1091"/>
                  </a:lnTo>
                  <a:lnTo>
                    <a:pt x="19914" y="1066"/>
                  </a:lnTo>
                  <a:lnTo>
                    <a:pt x="19955" y="1042"/>
                  </a:lnTo>
                  <a:lnTo>
                    <a:pt x="19996" y="1021"/>
                  </a:lnTo>
                  <a:lnTo>
                    <a:pt x="20038" y="1002"/>
                  </a:lnTo>
                  <a:lnTo>
                    <a:pt x="20082" y="984"/>
                  </a:lnTo>
                  <a:lnTo>
                    <a:pt x="20127" y="968"/>
                  </a:lnTo>
                  <a:lnTo>
                    <a:pt x="20172" y="954"/>
                  </a:lnTo>
                  <a:lnTo>
                    <a:pt x="20218" y="942"/>
                  </a:lnTo>
                  <a:lnTo>
                    <a:pt x="20264" y="933"/>
                  </a:lnTo>
                  <a:lnTo>
                    <a:pt x="20312" y="925"/>
                  </a:lnTo>
                  <a:lnTo>
                    <a:pt x="20359" y="920"/>
                  </a:lnTo>
                  <a:lnTo>
                    <a:pt x="20408" y="916"/>
                  </a:lnTo>
                  <a:lnTo>
                    <a:pt x="20458" y="914"/>
                  </a:lnTo>
                  <a:close/>
                </a:path>
              </a:pathLst>
            </a:custGeom>
            <a:solidFill>
              <a:schemeClr val="bg1"/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11" name="Freeform 128"/>
            <p:cNvSpPr>
              <a:spLocks/>
            </p:cNvSpPr>
            <p:nvPr/>
          </p:nvSpPr>
          <p:spPr bwMode="auto">
            <a:xfrm>
              <a:off x="5453453" y="3588071"/>
              <a:ext cx="1376363" cy="757238"/>
            </a:xfrm>
            <a:custGeom>
              <a:avLst/>
              <a:gdLst>
                <a:gd name="T0" fmla="*/ 853 w 853"/>
                <a:gd name="T1" fmla="*/ 277 h 469"/>
                <a:gd name="T2" fmla="*/ 764 w 853"/>
                <a:gd name="T3" fmla="*/ 189 h 469"/>
                <a:gd name="T4" fmla="*/ 722 w 853"/>
                <a:gd name="T5" fmla="*/ 201 h 469"/>
                <a:gd name="T6" fmla="*/ 645 w 853"/>
                <a:gd name="T7" fmla="*/ 178 h 469"/>
                <a:gd name="T8" fmla="*/ 635 w 853"/>
                <a:gd name="T9" fmla="*/ 179 h 469"/>
                <a:gd name="T10" fmla="*/ 407 w 853"/>
                <a:gd name="T11" fmla="*/ 0 h 469"/>
                <a:gd name="T12" fmla="*/ 199 w 853"/>
                <a:gd name="T13" fmla="*/ 126 h 469"/>
                <a:gd name="T14" fmla="*/ 172 w 853"/>
                <a:gd name="T15" fmla="*/ 124 h 469"/>
                <a:gd name="T16" fmla="*/ 0 w 853"/>
                <a:gd name="T17" fmla="*/ 296 h 469"/>
                <a:gd name="T18" fmla="*/ 172 w 853"/>
                <a:gd name="T19" fmla="*/ 469 h 469"/>
                <a:gd name="T20" fmla="*/ 280 w 853"/>
                <a:gd name="T21" fmla="*/ 431 h 469"/>
                <a:gd name="T22" fmla="*/ 407 w 853"/>
                <a:gd name="T23" fmla="*/ 469 h 469"/>
                <a:gd name="T24" fmla="*/ 542 w 853"/>
                <a:gd name="T25" fmla="*/ 426 h 469"/>
                <a:gd name="T26" fmla="*/ 645 w 853"/>
                <a:gd name="T27" fmla="*/ 469 h 469"/>
                <a:gd name="T28" fmla="*/ 784 w 853"/>
                <a:gd name="T29" fmla="*/ 363 h 469"/>
                <a:gd name="T30" fmla="*/ 853 w 853"/>
                <a:gd name="T31" fmla="*/ 27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3" h="469">
                  <a:moveTo>
                    <a:pt x="853" y="277"/>
                  </a:moveTo>
                  <a:cubicBezTo>
                    <a:pt x="853" y="229"/>
                    <a:pt x="813" y="189"/>
                    <a:pt x="764" y="189"/>
                  </a:cubicBezTo>
                  <a:cubicBezTo>
                    <a:pt x="749" y="189"/>
                    <a:pt x="734" y="193"/>
                    <a:pt x="722" y="201"/>
                  </a:cubicBezTo>
                  <a:cubicBezTo>
                    <a:pt x="699" y="186"/>
                    <a:pt x="673" y="178"/>
                    <a:pt x="645" y="178"/>
                  </a:cubicBezTo>
                  <a:cubicBezTo>
                    <a:pt x="641" y="178"/>
                    <a:pt x="638" y="179"/>
                    <a:pt x="635" y="179"/>
                  </a:cubicBezTo>
                  <a:cubicBezTo>
                    <a:pt x="610" y="76"/>
                    <a:pt x="517" y="0"/>
                    <a:pt x="407" y="0"/>
                  </a:cubicBezTo>
                  <a:cubicBezTo>
                    <a:pt x="316" y="0"/>
                    <a:pt x="238" y="51"/>
                    <a:pt x="199" y="126"/>
                  </a:cubicBezTo>
                  <a:cubicBezTo>
                    <a:pt x="190" y="125"/>
                    <a:pt x="181" y="124"/>
                    <a:pt x="172" y="124"/>
                  </a:cubicBezTo>
                  <a:cubicBezTo>
                    <a:pt x="77" y="124"/>
                    <a:pt x="0" y="201"/>
                    <a:pt x="0" y="296"/>
                  </a:cubicBezTo>
                  <a:cubicBezTo>
                    <a:pt x="0" y="392"/>
                    <a:pt x="77" y="469"/>
                    <a:pt x="172" y="469"/>
                  </a:cubicBezTo>
                  <a:cubicBezTo>
                    <a:pt x="213" y="469"/>
                    <a:pt x="250" y="455"/>
                    <a:pt x="280" y="431"/>
                  </a:cubicBezTo>
                  <a:cubicBezTo>
                    <a:pt x="316" y="455"/>
                    <a:pt x="360" y="469"/>
                    <a:pt x="407" y="469"/>
                  </a:cubicBezTo>
                  <a:cubicBezTo>
                    <a:pt x="457" y="469"/>
                    <a:pt x="504" y="453"/>
                    <a:pt x="542" y="426"/>
                  </a:cubicBezTo>
                  <a:cubicBezTo>
                    <a:pt x="568" y="453"/>
                    <a:pt x="604" y="469"/>
                    <a:pt x="645" y="469"/>
                  </a:cubicBezTo>
                  <a:cubicBezTo>
                    <a:pt x="711" y="469"/>
                    <a:pt x="767" y="424"/>
                    <a:pt x="784" y="363"/>
                  </a:cubicBezTo>
                  <a:cubicBezTo>
                    <a:pt x="823" y="354"/>
                    <a:pt x="853" y="319"/>
                    <a:pt x="853" y="2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 Placeholder 7"/>
          <p:cNvSpPr txBox="1">
            <a:spLocks/>
          </p:cNvSpPr>
          <p:nvPr/>
        </p:nvSpPr>
        <p:spPr>
          <a:xfrm>
            <a:off x="2546707" y="975176"/>
            <a:ext cx="7301753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8000" b="1" dirty="0" smtClean="0">
                <a:latin typeface="+mn-lt"/>
              </a:rPr>
              <a:t>SMARTFAIR</a:t>
            </a: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6" name="Text Placeholder 10"/>
          <p:cNvSpPr txBox="1">
            <a:spLocks/>
          </p:cNvSpPr>
          <p:nvPr/>
        </p:nvSpPr>
        <p:spPr>
          <a:xfrm>
            <a:off x="3177640" y="1790944"/>
            <a:ext cx="5873750" cy="304800"/>
          </a:xfrm>
          <a:prstGeom prst="rect">
            <a:avLst/>
          </a:prstGeom>
          <a:ln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lvl="0">
              <a:defRPr/>
            </a:pPr>
            <a:r>
              <a:rPr lang="en-US" sz="2000" spc="500" dirty="0" err="1" smtClean="0">
                <a:latin typeface="+mn-lt"/>
              </a:rPr>
              <a:t>Applicatie</a:t>
            </a:r>
            <a:r>
              <a:rPr lang="en-US" sz="2000" spc="500" dirty="0" smtClean="0">
                <a:latin typeface="+mn-lt"/>
              </a:rPr>
              <a:t> </a:t>
            </a:r>
            <a:r>
              <a:rPr lang="en-US" sz="2000" spc="500" dirty="0" err="1" smtClean="0">
                <a:latin typeface="+mn-lt"/>
              </a:rPr>
              <a:t>voor</a:t>
            </a:r>
            <a:r>
              <a:rPr lang="en-US" sz="2000" spc="500" dirty="0" smtClean="0">
                <a:latin typeface="+mn-lt"/>
              </a:rPr>
              <a:t> de </a:t>
            </a:r>
            <a:r>
              <a:rPr lang="en-US" sz="2000" spc="500" dirty="0" err="1" smtClean="0">
                <a:latin typeface="+mn-lt"/>
              </a:rPr>
              <a:t>Tilburgse</a:t>
            </a:r>
            <a:r>
              <a:rPr lang="en-US" sz="2000" spc="500" dirty="0" smtClean="0">
                <a:latin typeface="+mn-lt"/>
              </a:rPr>
              <a:t> Kermis </a:t>
            </a:r>
            <a:endParaRPr kumimoji="0" lang="en-US" sz="2000" b="0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172024" y="2258554"/>
            <a:ext cx="1537345" cy="214571"/>
            <a:chOff x="5317188" y="3092930"/>
            <a:chExt cx="1537345" cy="214571"/>
          </a:xfrm>
          <a:solidFill>
            <a:schemeClr val="accent4"/>
          </a:solidFill>
        </p:grpSpPr>
        <p:sp>
          <p:nvSpPr>
            <p:cNvPr id="18" name="5-Point Star 17"/>
            <p:cNvSpPr/>
            <p:nvPr/>
          </p:nvSpPr>
          <p:spPr>
            <a:xfrm>
              <a:off x="5317188" y="3092930"/>
              <a:ext cx="214571" cy="214571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5651581" y="3092930"/>
              <a:ext cx="214571" cy="214571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5983013" y="3092930"/>
              <a:ext cx="214571" cy="214571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6317406" y="3092930"/>
              <a:ext cx="214571" cy="214571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6639962" y="3092930"/>
              <a:ext cx="214571" cy="214571"/>
            </a:xfrm>
            <a:prstGeom prst="star5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" descr="https://cdn4.iconfinder.com/data/icons/adiante-apps-app-templates-incos-in-grey/512/app_type_theme_park_512px_GR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694" y="2425340"/>
            <a:ext cx="2720880" cy="272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9565270" y="4263900"/>
            <a:ext cx="30145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Opdrachtgever:</a:t>
            </a:r>
            <a: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/>
            </a:r>
            <a:b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</a:br>
            <a: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Eric Ariëns</a:t>
            </a:r>
            <a:endParaRPr lang="nl-NL" sz="1400" dirty="0">
              <a:solidFill>
                <a:srgbClr val="44546A"/>
              </a:solidFill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nl-NL" sz="1400" dirty="0">
              <a:solidFill>
                <a:srgbClr val="44546A"/>
              </a:solidFill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Door</a:t>
            </a:r>
            <a:r>
              <a:rPr lang="en-US" b="1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:</a:t>
            </a:r>
            <a:endParaRPr lang="nl-NL" sz="1400" dirty="0">
              <a:solidFill>
                <a:srgbClr val="44546A"/>
              </a:solidFill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Niels </a:t>
            </a:r>
            <a:r>
              <a:rPr lang="en-US" dirty="0" err="1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Roodenburg</a:t>
            </a:r>
            <a:r>
              <a:rPr lang="en-US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		</a:t>
            </a:r>
            <a:r>
              <a:rPr lang="en-US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</a:br>
            <a:r>
              <a:rPr lang="nl-NL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Wessel </a:t>
            </a:r>
            <a: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Bouman 		</a:t>
            </a:r>
            <a:b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</a:br>
            <a: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Hanad </a:t>
            </a:r>
            <a:r>
              <a:rPr lang="nl-NL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Geesale</a:t>
            </a:r>
            <a:br>
              <a:rPr lang="nl-NL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</a:br>
            <a:r>
              <a:rPr lang="nl-NL" dirty="0" smtClean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Floris Meulensteen</a:t>
            </a:r>
            <a:r>
              <a:rPr lang="nl-NL" dirty="0">
                <a:solidFill>
                  <a:srgbClr val="44546A"/>
                </a:solidFill>
                <a:latin typeface="Calibri" panose="020F0502020204030204" pitchFamily="34" charset="0"/>
                <a:ea typeface="MS Mincho"/>
                <a:cs typeface="Times New Roman" panose="02020603050405020304" pitchFamily="18" charset="0"/>
              </a:rPr>
              <a:t>		</a:t>
            </a:r>
            <a:endParaRPr lang="nl-NL" sz="1400" dirty="0">
              <a:solidFill>
                <a:srgbClr val="44546A"/>
              </a:solidFill>
              <a:effectLst/>
              <a:latin typeface="Calibri" panose="020F0502020204030204" pitchFamily="34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15246" y="-93080"/>
            <a:ext cx="12191994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2" name="TextBox 71"/>
          <p:cNvSpPr txBox="1"/>
          <p:nvPr/>
        </p:nvSpPr>
        <p:spPr>
          <a:xfrm>
            <a:off x="624514" y="564464"/>
            <a:ext cx="5660172" cy="59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MY" sz="4400" b="1" spc="-1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Inhoudsopgave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4748" y="1233761"/>
            <a:ext cx="49581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Analyse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probleemstelling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Concept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Applicatie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Verdienmodel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</p:txBody>
      </p:sp>
      <p:pic>
        <p:nvPicPr>
          <p:cNvPr id="67" name="Picture 6" descr="http://www.loop21.net/images/icon_usecase_entertainment-park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7" y="-445241"/>
            <a:ext cx="5547361" cy="554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Group 62"/>
          <p:cNvGrpSpPr/>
          <p:nvPr/>
        </p:nvGrpSpPr>
        <p:grpSpPr>
          <a:xfrm>
            <a:off x="0" y="2799553"/>
            <a:ext cx="12191994" cy="4058448"/>
            <a:chOff x="-5016" y="2192151"/>
            <a:chExt cx="12191994" cy="4654551"/>
          </a:xfrm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-5016" y="2192151"/>
              <a:ext cx="12191994" cy="4654551"/>
            </a:xfrm>
            <a:custGeom>
              <a:avLst/>
              <a:gdLst/>
              <a:ahLst/>
              <a:cxnLst>
                <a:cxn ang="0">
                  <a:pos x="20799" y="832"/>
                </a:cxn>
                <a:cxn ang="0">
                  <a:pos x="20840" y="488"/>
                </a:cxn>
                <a:cxn ang="0">
                  <a:pos x="21085" y="60"/>
                </a:cxn>
                <a:cxn ang="0">
                  <a:pos x="145" y="160"/>
                </a:cxn>
                <a:cxn ang="0">
                  <a:pos x="294" y="449"/>
                </a:cxn>
                <a:cxn ang="0">
                  <a:pos x="348" y="782"/>
                </a:cxn>
                <a:cxn ang="0">
                  <a:pos x="688" y="914"/>
                </a:cxn>
                <a:cxn ang="0">
                  <a:pos x="1232" y="1066"/>
                </a:cxn>
                <a:cxn ang="0">
                  <a:pos x="1612" y="1461"/>
                </a:cxn>
                <a:cxn ang="0">
                  <a:pos x="1860" y="1810"/>
                </a:cxn>
                <a:cxn ang="0">
                  <a:pos x="2354" y="1933"/>
                </a:cxn>
                <a:cxn ang="0">
                  <a:pos x="2723" y="2259"/>
                </a:cxn>
                <a:cxn ang="0">
                  <a:pos x="3043" y="2512"/>
                </a:cxn>
                <a:cxn ang="0">
                  <a:pos x="3535" y="2541"/>
                </a:cxn>
                <a:cxn ang="0">
                  <a:pos x="3925" y="2762"/>
                </a:cxn>
                <a:cxn ang="0">
                  <a:pos x="4190" y="3123"/>
                </a:cxn>
                <a:cxn ang="0">
                  <a:pos x="4559" y="3002"/>
                </a:cxn>
                <a:cxn ang="0">
                  <a:pos x="5081" y="3068"/>
                </a:cxn>
                <a:cxn ang="0">
                  <a:pos x="5344" y="2695"/>
                </a:cxn>
                <a:cxn ang="0">
                  <a:pos x="5741" y="2465"/>
                </a:cxn>
                <a:cxn ang="0">
                  <a:pos x="6195" y="2427"/>
                </a:cxn>
                <a:cxn ang="0">
                  <a:pos x="6581" y="2559"/>
                </a:cxn>
                <a:cxn ang="0">
                  <a:pos x="6882" y="2819"/>
                </a:cxn>
                <a:cxn ang="0">
                  <a:pos x="7276" y="2736"/>
                </a:cxn>
                <a:cxn ang="0">
                  <a:pos x="7804" y="2677"/>
                </a:cxn>
                <a:cxn ang="0">
                  <a:pos x="8213" y="2828"/>
                </a:cxn>
                <a:cxn ang="0">
                  <a:pos x="8521" y="3124"/>
                </a:cxn>
                <a:cxn ang="0">
                  <a:pos x="8900" y="3235"/>
                </a:cxn>
                <a:cxn ang="0">
                  <a:pos x="9383" y="3412"/>
                </a:cxn>
                <a:cxn ang="0">
                  <a:pos x="9652" y="3232"/>
                </a:cxn>
                <a:cxn ang="0">
                  <a:pos x="9979" y="2877"/>
                </a:cxn>
                <a:cxn ang="0">
                  <a:pos x="10438" y="2701"/>
                </a:cxn>
                <a:cxn ang="0">
                  <a:pos x="10513" y="2695"/>
                </a:cxn>
                <a:cxn ang="0">
                  <a:pos x="10599" y="2693"/>
                </a:cxn>
                <a:cxn ang="0">
                  <a:pos x="10677" y="2697"/>
                </a:cxn>
                <a:cxn ang="0">
                  <a:pos x="10951" y="2762"/>
                </a:cxn>
                <a:cxn ang="0">
                  <a:pos x="11351" y="3035"/>
                </a:cxn>
                <a:cxn ang="0">
                  <a:pos x="11587" y="3459"/>
                </a:cxn>
                <a:cxn ang="0">
                  <a:pos x="12040" y="3277"/>
                </a:cxn>
                <a:cxn ang="0">
                  <a:pos x="12455" y="3233"/>
                </a:cxn>
                <a:cxn ang="0">
                  <a:pos x="12764" y="2960"/>
                </a:cxn>
                <a:cxn ang="0">
                  <a:pos x="13128" y="2732"/>
                </a:cxn>
                <a:cxn ang="0">
                  <a:pos x="13592" y="2671"/>
                </a:cxn>
                <a:cxn ang="0">
                  <a:pos x="14116" y="2870"/>
                </a:cxn>
                <a:cxn ang="0">
                  <a:pos x="14402" y="2675"/>
                </a:cxn>
                <a:cxn ang="0">
                  <a:pos x="14750" y="2474"/>
                </a:cxn>
                <a:cxn ang="0">
                  <a:pos x="15172" y="2420"/>
                </a:cxn>
                <a:cxn ang="0">
                  <a:pos x="15617" y="2559"/>
                </a:cxn>
                <a:cxn ang="0">
                  <a:pos x="15953" y="2866"/>
                </a:cxn>
                <a:cxn ang="0">
                  <a:pos x="16351" y="2998"/>
                </a:cxn>
                <a:cxn ang="0">
                  <a:pos x="16779" y="3046"/>
                </a:cxn>
                <a:cxn ang="0">
                  <a:pos x="17070" y="2927"/>
                </a:cxn>
                <a:cxn ang="0">
                  <a:pos x="17403" y="2631"/>
                </a:cxn>
                <a:cxn ang="0">
                  <a:pos x="17840" y="2499"/>
                </a:cxn>
                <a:cxn ang="0">
                  <a:pos x="18304" y="2479"/>
                </a:cxn>
                <a:cxn ang="0">
                  <a:pos x="18588" y="2074"/>
                </a:cxn>
                <a:cxn ang="0">
                  <a:pos x="19028" y="1841"/>
                </a:cxn>
                <a:cxn ang="0">
                  <a:pos x="19432" y="1723"/>
                </a:cxn>
                <a:cxn ang="0">
                  <a:pos x="19699" y="1238"/>
                </a:cxn>
                <a:cxn ang="0">
                  <a:pos x="20172" y="954"/>
                </a:cxn>
              </a:cxnLst>
              <a:rect l="0" t="0" r="r" b="b"/>
              <a:pathLst>
                <a:path w="21122" h="8055">
                  <a:moveTo>
                    <a:pt x="20458" y="914"/>
                  </a:moveTo>
                  <a:lnTo>
                    <a:pt x="20504" y="916"/>
                  </a:lnTo>
                  <a:lnTo>
                    <a:pt x="20551" y="918"/>
                  </a:lnTo>
                  <a:lnTo>
                    <a:pt x="20597" y="924"/>
                  </a:lnTo>
                  <a:lnTo>
                    <a:pt x="20642" y="930"/>
                  </a:lnTo>
                  <a:lnTo>
                    <a:pt x="20687" y="939"/>
                  </a:lnTo>
                  <a:lnTo>
                    <a:pt x="20730" y="950"/>
                  </a:lnTo>
                  <a:lnTo>
                    <a:pt x="20774" y="963"/>
                  </a:lnTo>
                  <a:lnTo>
                    <a:pt x="20816" y="978"/>
                  </a:lnTo>
                  <a:lnTo>
                    <a:pt x="20808" y="930"/>
                  </a:lnTo>
                  <a:lnTo>
                    <a:pt x="20803" y="881"/>
                  </a:lnTo>
                  <a:lnTo>
                    <a:pt x="20799" y="832"/>
                  </a:lnTo>
                  <a:lnTo>
                    <a:pt x="20798" y="782"/>
                  </a:lnTo>
                  <a:lnTo>
                    <a:pt x="20798" y="755"/>
                  </a:lnTo>
                  <a:lnTo>
                    <a:pt x="20799" y="727"/>
                  </a:lnTo>
                  <a:lnTo>
                    <a:pt x="20801" y="699"/>
                  </a:lnTo>
                  <a:lnTo>
                    <a:pt x="20804" y="673"/>
                  </a:lnTo>
                  <a:lnTo>
                    <a:pt x="20807" y="645"/>
                  </a:lnTo>
                  <a:lnTo>
                    <a:pt x="20811" y="619"/>
                  </a:lnTo>
                  <a:lnTo>
                    <a:pt x="20815" y="592"/>
                  </a:lnTo>
                  <a:lnTo>
                    <a:pt x="20820" y="566"/>
                  </a:lnTo>
                  <a:lnTo>
                    <a:pt x="20827" y="539"/>
                  </a:lnTo>
                  <a:lnTo>
                    <a:pt x="20833" y="513"/>
                  </a:lnTo>
                  <a:lnTo>
                    <a:pt x="20840" y="488"/>
                  </a:lnTo>
                  <a:lnTo>
                    <a:pt x="20848" y="461"/>
                  </a:lnTo>
                  <a:lnTo>
                    <a:pt x="20856" y="436"/>
                  </a:lnTo>
                  <a:lnTo>
                    <a:pt x="20865" y="412"/>
                  </a:lnTo>
                  <a:lnTo>
                    <a:pt x="20875" y="387"/>
                  </a:lnTo>
                  <a:lnTo>
                    <a:pt x="20885" y="364"/>
                  </a:lnTo>
                  <a:lnTo>
                    <a:pt x="20907" y="316"/>
                  </a:lnTo>
                  <a:lnTo>
                    <a:pt x="20932" y="269"/>
                  </a:lnTo>
                  <a:lnTo>
                    <a:pt x="20959" y="224"/>
                  </a:lnTo>
                  <a:lnTo>
                    <a:pt x="20988" y="181"/>
                  </a:lnTo>
                  <a:lnTo>
                    <a:pt x="21018" y="139"/>
                  </a:lnTo>
                  <a:lnTo>
                    <a:pt x="21051" y="98"/>
                  </a:lnTo>
                  <a:lnTo>
                    <a:pt x="21085" y="60"/>
                  </a:lnTo>
                  <a:lnTo>
                    <a:pt x="21122" y="23"/>
                  </a:lnTo>
                  <a:lnTo>
                    <a:pt x="21122" y="8055"/>
                  </a:lnTo>
                  <a:lnTo>
                    <a:pt x="0" y="8055"/>
                  </a:lnTo>
                  <a:lnTo>
                    <a:pt x="0" y="0"/>
                  </a:lnTo>
                  <a:lnTo>
                    <a:pt x="19" y="19"/>
                  </a:lnTo>
                  <a:lnTo>
                    <a:pt x="39" y="37"/>
                  </a:lnTo>
                  <a:lnTo>
                    <a:pt x="58" y="57"/>
                  </a:lnTo>
                  <a:lnTo>
                    <a:pt x="76" y="77"/>
                  </a:lnTo>
                  <a:lnTo>
                    <a:pt x="93" y="97"/>
                  </a:lnTo>
                  <a:lnTo>
                    <a:pt x="111" y="118"/>
                  </a:lnTo>
                  <a:lnTo>
                    <a:pt x="128" y="139"/>
                  </a:lnTo>
                  <a:lnTo>
                    <a:pt x="145" y="160"/>
                  </a:lnTo>
                  <a:lnTo>
                    <a:pt x="159" y="183"/>
                  </a:lnTo>
                  <a:lnTo>
                    <a:pt x="175" y="205"/>
                  </a:lnTo>
                  <a:lnTo>
                    <a:pt x="190" y="228"/>
                  </a:lnTo>
                  <a:lnTo>
                    <a:pt x="204" y="251"/>
                  </a:lnTo>
                  <a:lnTo>
                    <a:pt x="218" y="275"/>
                  </a:lnTo>
                  <a:lnTo>
                    <a:pt x="231" y="299"/>
                  </a:lnTo>
                  <a:lnTo>
                    <a:pt x="243" y="323"/>
                  </a:lnTo>
                  <a:lnTo>
                    <a:pt x="254" y="348"/>
                  </a:lnTo>
                  <a:lnTo>
                    <a:pt x="265" y="373"/>
                  </a:lnTo>
                  <a:lnTo>
                    <a:pt x="276" y="398"/>
                  </a:lnTo>
                  <a:lnTo>
                    <a:pt x="285" y="424"/>
                  </a:lnTo>
                  <a:lnTo>
                    <a:pt x="294" y="449"/>
                  </a:lnTo>
                  <a:lnTo>
                    <a:pt x="303" y="476"/>
                  </a:lnTo>
                  <a:lnTo>
                    <a:pt x="310" y="502"/>
                  </a:lnTo>
                  <a:lnTo>
                    <a:pt x="318" y="530"/>
                  </a:lnTo>
                  <a:lnTo>
                    <a:pt x="324" y="556"/>
                  </a:lnTo>
                  <a:lnTo>
                    <a:pt x="330" y="584"/>
                  </a:lnTo>
                  <a:lnTo>
                    <a:pt x="335" y="612"/>
                  </a:lnTo>
                  <a:lnTo>
                    <a:pt x="339" y="640"/>
                  </a:lnTo>
                  <a:lnTo>
                    <a:pt x="342" y="669"/>
                  </a:lnTo>
                  <a:lnTo>
                    <a:pt x="344" y="696"/>
                  </a:lnTo>
                  <a:lnTo>
                    <a:pt x="347" y="725"/>
                  </a:lnTo>
                  <a:lnTo>
                    <a:pt x="348" y="753"/>
                  </a:lnTo>
                  <a:lnTo>
                    <a:pt x="348" y="782"/>
                  </a:lnTo>
                  <a:lnTo>
                    <a:pt x="347" y="832"/>
                  </a:lnTo>
                  <a:lnTo>
                    <a:pt x="344" y="881"/>
                  </a:lnTo>
                  <a:lnTo>
                    <a:pt x="338" y="930"/>
                  </a:lnTo>
                  <a:lnTo>
                    <a:pt x="330" y="978"/>
                  </a:lnTo>
                  <a:lnTo>
                    <a:pt x="372" y="963"/>
                  </a:lnTo>
                  <a:lnTo>
                    <a:pt x="416" y="950"/>
                  </a:lnTo>
                  <a:lnTo>
                    <a:pt x="459" y="939"/>
                  </a:lnTo>
                  <a:lnTo>
                    <a:pt x="504" y="930"/>
                  </a:lnTo>
                  <a:lnTo>
                    <a:pt x="549" y="924"/>
                  </a:lnTo>
                  <a:lnTo>
                    <a:pt x="595" y="918"/>
                  </a:lnTo>
                  <a:lnTo>
                    <a:pt x="641" y="916"/>
                  </a:lnTo>
                  <a:lnTo>
                    <a:pt x="688" y="914"/>
                  </a:lnTo>
                  <a:lnTo>
                    <a:pt x="738" y="916"/>
                  </a:lnTo>
                  <a:lnTo>
                    <a:pt x="787" y="920"/>
                  </a:lnTo>
                  <a:lnTo>
                    <a:pt x="834" y="925"/>
                  </a:lnTo>
                  <a:lnTo>
                    <a:pt x="882" y="933"/>
                  </a:lnTo>
                  <a:lnTo>
                    <a:pt x="928" y="942"/>
                  </a:lnTo>
                  <a:lnTo>
                    <a:pt x="974" y="954"/>
                  </a:lnTo>
                  <a:lnTo>
                    <a:pt x="1019" y="968"/>
                  </a:lnTo>
                  <a:lnTo>
                    <a:pt x="1064" y="984"/>
                  </a:lnTo>
                  <a:lnTo>
                    <a:pt x="1108" y="1002"/>
                  </a:lnTo>
                  <a:lnTo>
                    <a:pt x="1150" y="1021"/>
                  </a:lnTo>
                  <a:lnTo>
                    <a:pt x="1191" y="1042"/>
                  </a:lnTo>
                  <a:lnTo>
                    <a:pt x="1232" y="1066"/>
                  </a:lnTo>
                  <a:lnTo>
                    <a:pt x="1270" y="1091"/>
                  </a:lnTo>
                  <a:lnTo>
                    <a:pt x="1308" y="1118"/>
                  </a:lnTo>
                  <a:lnTo>
                    <a:pt x="1345" y="1145"/>
                  </a:lnTo>
                  <a:lnTo>
                    <a:pt x="1381" y="1175"/>
                  </a:lnTo>
                  <a:lnTo>
                    <a:pt x="1414" y="1206"/>
                  </a:lnTo>
                  <a:lnTo>
                    <a:pt x="1447" y="1238"/>
                  </a:lnTo>
                  <a:lnTo>
                    <a:pt x="1479" y="1272"/>
                  </a:lnTo>
                  <a:lnTo>
                    <a:pt x="1508" y="1308"/>
                  </a:lnTo>
                  <a:lnTo>
                    <a:pt x="1537" y="1345"/>
                  </a:lnTo>
                  <a:lnTo>
                    <a:pt x="1563" y="1382"/>
                  </a:lnTo>
                  <a:lnTo>
                    <a:pt x="1588" y="1421"/>
                  </a:lnTo>
                  <a:lnTo>
                    <a:pt x="1612" y="1461"/>
                  </a:lnTo>
                  <a:lnTo>
                    <a:pt x="1633" y="1502"/>
                  </a:lnTo>
                  <a:lnTo>
                    <a:pt x="1653" y="1544"/>
                  </a:lnTo>
                  <a:lnTo>
                    <a:pt x="1671" y="1588"/>
                  </a:lnTo>
                  <a:lnTo>
                    <a:pt x="1687" y="1633"/>
                  </a:lnTo>
                  <a:lnTo>
                    <a:pt x="1702" y="1678"/>
                  </a:lnTo>
                  <a:lnTo>
                    <a:pt x="1714" y="1723"/>
                  </a:lnTo>
                  <a:lnTo>
                    <a:pt x="1723" y="1770"/>
                  </a:lnTo>
                  <a:lnTo>
                    <a:pt x="1731" y="1818"/>
                  </a:lnTo>
                  <a:lnTo>
                    <a:pt x="1763" y="1814"/>
                  </a:lnTo>
                  <a:lnTo>
                    <a:pt x="1796" y="1811"/>
                  </a:lnTo>
                  <a:lnTo>
                    <a:pt x="1827" y="1810"/>
                  </a:lnTo>
                  <a:lnTo>
                    <a:pt x="1860" y="1810"/>
                  </a:lnTo>
                  <a:lnTo>
                    <a:pt x="1905" y="1810"/>
                  </a:lnTo>
                  <a:lnTo>
                    <a:pt x="1949" y="1812"/>
                  </a:lnTo>
                  <a:lnTo>
                    <a:pt x="1992" y="1818"/>
                  </a:lnTo>
                  <a:lnTo>
                    <a:pt x="2035" y="1824"/>
                  </a:lnTo>
                  <a:lnTo>
                    <a:pt x="2077" y="1832"/>
                  </a:lnTo>
                  <a:lnTo>
                    <a:pt x="2118" y="1841"/>
                  </a:lnTo>
                  <a:lnTo>
                    <a:pt x="2160" y="1852"/>
                  </a:lnTo>
                  <a:lnTo>
                    <a:pt x="2200" y="1865"/>
                  </a:lnTo>
                  <a:lnTo>
                    <a:pt x="2239" y="1880"/>
                  </a:lnTo>
                  <a:lnTo>
                    <a:pt x="2278" y="1896"/>
                  </a:lnTo>
                  <a:lnTo>
                    <a:pt x="2316" y="1913"/>
                  </a:lnTo>
                  <a:lnTo>
                    <a:pt x="2354" y="1933"/>
                  </a:lnTo>
                  <a:lnTo>
                    <a:pt x="2390" y="1952"/>
                  </a:lnTo>
                  <a:lnTo>
                    <a:pt x="2425" y="1975"/>
                  </a:lnTo>
                  <a:lnTo>
                    <a:pt x="2460" y="1997"/>
                  </a:lnTo>
                  <a:lnTo>
                    <a:pt x="2494" y="2021"/>
                  </a:lnTo>
                  <a:lnTo>
                    <a:pt x="2526" y="2048"/>
                  </a:lnTo>
                  <a:lnTo>
                    <a:pt x="2557" y="2074"/>
                  </a:lnTo>
                  <a:lnTo>
                    <a:pt x="2588" y="2102"/>
                  </a:lnTo>
                  <a:lnTo>
                    <a:pt x="2617" y="2131"/>
                  </a:lnTo>
                  <a:lnTo>
                    <a:pt x="2646" y="2161"/>
                  </a:lnTo>
                  <a:lnTo>
                    <a:pt x="2672" y="2193"/>
                  </a:lnTo>
                  <a:lnTo>
                    <a:pt x="2699" y="2226"/>
                  </a:lnTo>
                  <a:lnTo>
                    <a:pt x="2723" y="2259"/>
                  </a:lnTo>
                  <a:lnTo>
                    <a:pt x="2746" y="2293"/>
                  </a:lnTo>
                  <a:lnTo>
                    <a:pt x="2767" y="2329"/>
                  </a:lnTo>
                  <a:lnTo>
                    <a:pt x="2789" y="2364"/>
                  </a:lnTo>
                  <a:lnTo>
                    <a:pt x="2807" y="2401"/>
                  </a:lnTo>
                  <a:lnTo>
                    <a:pt x="2826" y="2440"/>
                  </a:lnTo>
                  <a:lnTo>
                    <a:pt x="2841" y="2479"/>
                  </a:lnTo>
                  <a:lnTo>
                    <a:pt x="2856" y="2518"/>
                  </a:lnTo>
                  <a:lnTo>
                    <a:pt x="2869" y="2559"/>
                  </a:lnTo>
                  <a:lnTo>
                    <a:pt x="2911" y="2544"/>
                  </a:lnTo>
                  <a:lnTo>
                    <a:pt x="2955" y="2532"/>
                  </a:lnTo>
                  <a:lnTo>
                    <a:pt x="2998" y="2520"/>
                  </a:lnTo>
                  <a:lnTo>
                    <a:pt x="3043" y="2512"/>
                  </a:lnTo>
                  <a:lnTo>
                    <a:pt x="3088" y="2506"/>
                  </a:lnTo>
                  <a:lnTo>
                    <a:pt x="3133" y="2501"/>
                  </a:lnTo>
                  <a:lnTo>
                    <a:pt x="3179" y="2497"/>
                  </a:lnTo>
                  <a:lnTo>
                    <a:pt x="3227" y="2497"/>
                  </a:lnTo>
                  <a:lnTo>
                    <a:pt x="3267" y="2497"/>
                  </a:lnTo>
                  <a:lnTo>
                    <a:pt x="3306" y="2499"/>
                  </a:lnTo>
                  <a:lnTo>
                    <a:pt x="3346" y="2503"/>
                  </a:lnTo>
                  <a:lnTo>
                    <a:pt x="3384" y="2508"/>
                  </a:lnTo>
                  <a:lnTo>
                    <a:pt x="3422" y="2514"/>
                  </a:lnTo>
                  <a:lnTo>
                    <a:pt x="3461" y="2522"/>
                  </a:lnTo>
                  <a:lnTo>
                    <a:pt x="3498" y="2531"/>
                  </a:lnTo>
                  <a:lnTo>
                    <a:pt x="3535" y="2541"/>
                  </a:lnTo>
                  <a:lnTo>
                    <a:pt x="3570" y="2553"/>
                  </a:lnTo>
                  <a:lnTo>
                    <a:pt x="3606" y="2567"/>
                  </a:lnTo>
                  <a:lnTo>
                    <a:pt x="3642" y="2581"/>
                  </a:lnTo>
                  <a:lnTo>
                    <a:pt x="3676" y="2597"/>
                  </a:lnTo>
                  <a:lnTo>
                    <a:pt x="3710" y="2614"/>
                  </a:lnTo>
                  <a:lnTo>
                    <a:pt x="3743" y="2631"/>
                  </a:lnTo>
                  <a:lnTo>
                    <a:pt x="3775" y="2651"/>
                  </a:lnTo>
                  <a:lnTo>
                    <a:pt x="3807" y="2671"/>
                  </a:lnTo>
                  <a:lnTo>
                    <a:pt x="3838" y="2692"/>
                  </a:lnTo>
                  <a:lnTo>
                    <a:pt x="3867" y="2714"/>
                  </a:lnTo>
                  <a:lnTo>
                    <a:pt x="3898" y="2738"/>
                  </a:lnTo>
                  <a:lnTo>
                    <a:pt x="3925" y="2762"/>
                  </a:lnTo>
                  <a:lnTo>
                    <a:pt x="3953" y="2787"/>
                  </a:lnTo>
                  <a:lnTo>
                    <a:pt x="3980" y="2814"/>
                  </a:lnTo>
                  <a:lnTo>
                    <a:pt x="4005" y="2841"/>
                  </a:lnTo>
                  <a:lnTo>
                    <a:pt x="4030" y="2869"/>
                  </a:lnTo>
                  <a:lnTo>
                    <a:pt x="4054" y="2898"/>
                  </a:lnTo>
                  <a:lnTo>
                    <a:pt x="4076" y="2927"/>
                  </a:lnTo>
                  <a:lnTo>
                    <a:pt x="4098" y="2959"/>
                  </a:lnTo>
                  <a:lnTo>
                    <a:pt x="4118" y="2989"/>
                  </a:lnTo>
                  <a:lnTo>
                    <a:pt x="4138" y="3022"/>
                  </a:lnTo>
                  <a:lnTo>
                    <a:pt x="4157" y="3054"/>
                  </a:lnTo>
                  <a:lnTo>
                    <a:pt x="4174" y="3088"/>
                  </a:lnTo>
                  <a:lnTo>
                    <a:pt x="4190" y="3123"/>
                  </a:lnTo>
                  <a:lnTo>
                    <a:pt x="4217" y="3107"/>
                  </a:lnTo>
                  <a:lnTo>
                    <a:pt x="4246" y="3093"/>
                  </a:lnTo>
                  <a:lnTo>
                    <a:pt x="4277" y="3080"/>
                  </a:lnTo>
                  <a:lnTo>
                    <a:pt x="4306" y="3067"/>
                  </a:lnTo>
                  <a:lnTo>
                    <a:pt x="4336" y="3057"/>
                  </a:lnTo>
                  <a:lnTo>
                    <a:pt x="4367" y="3046"/>
                  </a:lnTo>
                  <a:lnTo>
                    <a:pt x="4398" y="3035"/>
                  </a:lnTo>
                  <a:lnTo>
                    <a:pt x="4429" y="3027"/>
                  </a:lnTo>
                  <a:lnTo>
                    <a:pt x="4462" y="3020"/>
                  </a:lnTo>
                  <a:lnTo>
                    <a:pt x="4493" y="3013"/>
                  </a:lnTo>
                  <a:lnTo>
                    <a:pt x="4526" y="3006"/>
                  </a:lnTo>
                  <a:lnTo>
                    <a:pt x="4559" y="3002"/>
                  </a:lnTo>
                  <a:lnTo>
                    <a:pt x="4592" y="2998"/>
                  </a:lnTo>
                  <a:lnTo>
                    <a:pt x="4625" y="2996"/>
                  </a:lnTo>
                  <a:lnTo>
                    <a:pt x="4660" y="2994"/>
                  </a:lnTo>
                  <a:lnTo>
                    <a:pt x="4693" y="2993"/>
                  </a:lnTo>
                  <a:lnTo>
                    <a:pt x="4744" y="2994"/>
                  </a:lnTo>
                  <a:lnTo>
                    <a:pt x="4794" y="2998"/>
                  </a:lnTo>
                  <a:lnTo>
                    <a:pt x="4845" y="3005"/>
                  </a:lnTo>
                  <a:lnTo>
                    <a:pt x="4893" y="3013"/>
                  </a:lnTo>
                  <a:lnTo>
                    <a:pt x="4942" y="3024"/>
                  </a:lnTo>
                  <a:lnTo>
                    <a:pt x="4990" y="3037"/>
                  </a:lnTo>
                  <a:lnTo>
                    <a:pt x="5036" y="3051"/>
                  </a:lnTo>
                  <a:lnTo>
                    <a:pt x="5081" y="3068"/>
                  </a:lnTo>
                  <a:lnTo>
                    <a:pt x="5097" y="3033"/>
                  </a:lnTo>
                  <a:lnTo>
                    <a:pt x="5114" y="2998"/>
                  </a:lnTo>
                  <a:lnTo>
                    <a:pt x="5132" y="2964"/>
                  </a:lnTo>
                  <a:lnTo>
                    <a:pt x="5151" y="2931"/>
                  </a:lnTo>
                  <a:lnTo>
                    <a:pt x="5171" y="2898"/>
                  </a:lnTo>
                  <a:lnTo>
                    <a:pt x="5193" y="2866"/>
                  </a:lnTo>
                  <a:lnTo>
                    <a:pt x="5216" y="2836"/>
                  </a:lnTo>
                  <a:lnTo>
                    <a:pt x="5239" y="2806"/>
                  </a:lnTo>
                  <a:lnTo>
                    <a:pt x="5264" y="2777"/>
                  </a:lnTo>
                  <a:lnTo>
                    <a:pt x="5290" y="2747"/>
                  </a:lnTo>
                  <a:lnTo>
                    <a:pt x="5316" y="2721"/>
                  </a:lnTo>
                  <a:lnTo>
                    <a:pt x="5344" y="2695"/>
                  </a:lnTo>
                  <a:lnTo>
                    <a:pt x="5373" y="2670"/>
                  </a:lnTo>
                  <a:lnTo>
                    <a:pt x="5402" y="2644"/>
                  </a:lnTo>
                  <a:lnTo>
                    <a:pt x="5432" y="2622"/>
                  </a:lnTo>
                  <a:lnTo>
                    <a:pt x="5464" y="2600"/>
                  </a:lnTo>
                  <a:lnTo>
                    <a:pt x="5496" y="2578"/>
                  </a:lnTo>
                  <a:lnTo>
                    <a:pt x="5529" y="2559"/>
                  </a:lnTo>
                  <a:lnTo>
                    <a:pt x="5562" y="2540"/>
                  </a:lnTo>
                  <a:lnTo>
                    <a:pt x="5597" y="2523"/>
                  </a:lnTo>
                  <a:lnTo>
                    <a:pt x="5632" y="2507"/>
                  </a:lnTo>
                  <a:lnTo>
                    <a:pt x="5667" y="2491"/>
                  </a:lnTo>
                  <a:lnTo>
                    <a:pt x="5704" y="2478"/>
                  </a:lnTo>
                  <a:lnTo>
                    <a:pt x="5741" y="2465"/>
                  </a:lnTo>
                  <a:lnTo>
                    <a:pt x="5778" y="2454"/>
                  </a:lnTo>
                  <a:lnTo>
                    <a:pt x="5816" y="2445"/>
                  </a:lnTo>
                  <a:lnTo>
                    <a:pt x="5855" y="2437"/>
                  </a:lnTo>
                  <a:lnTo>
                    <a:pt x="5894" y="2429"/>
                  </a:lnTo>
                  <a:lnTo>
                    <a:pt x="5934" y="2424"/>
                  </a:lnTo>
                  <a:lnTo>
                    <a:pt x="5974" y="2420"/>
                  </a:lnTo>
                  <a:lnTo>
                    <a:pt x="6015" y="2419"/>
                  </a:lnTo>
                  <a:lnTo>
                    <a:pt x="6055" y="2417"/>
                  </a:lnTo>
                  <a:lnTo>
                    <a:pt x="6091" y="2419"/>
                  </a:lnTo>
                  <a:lnTo>
                    <a:pt x="6127" y="2420"/>
                  </a:lnTo>
                  <a:lnTo>
                    <a:pt x="6161" y="2423"/>
                  </a:lnTo>
                  <a:lnTo>
                    <a:pt x="6195" y="2427"/>
                  </a:lnTo>
                  <a:lnTo>
                    <a:pt x="6231" y="2432"/>
                  </a:lnTo>
                  <a:lnTo>
                    <a:pt x="6264" y="2438"/>
                  </a:lnTo>
                  <a:lnTo>
                    <a:pt x="6298" y="2446"/>
                  </a:lnTo>
                  <a:lnTo>
                    <a:pt x="6331" y="2454"/>
                  </a:lnTo>
                  <a:lnTo>
                    <a:pt x="6364" y="2464"/>
                  </a:lnTo>
                  <a:lnTo>
                    <a:pt x="6396" y="2474"/>
                  </a:lnTo>
                  <a:lnTo>
                    <a:pt x="6429" y="2486"/>
                  </a:lnTo>
                  <a:lnTo>
                    <a:pt x="6460" y="2498"/>
                  </a:lnTo>
                  <a:lnTo>
                    <a:pt x="6491" y="2512"/>
                  </a:lnTo>
                  <a:lnTo>
                    <a:pt x="6522" y="2527"/>
                  </a:lnTo>
                  <a:lnTo>
                    <a:pt x="6551" y="2541"/>
                  </a:lnTo>
                  <a:lnTo>
                    <a:pt x="6581" y="2559"/>
                  </a:lnTo>
                  <a:lnTo>
                    <a:pt x="6609" y="2576"/>
                  </a:lnTo>
                  <a:lnTo>
                    <a:pt x="6638" y="2594"/>
                  </a:lnTo>
                  <a:lnTo>
                    <a:pt x="6666" y="2613"/>
                  </a:lnTo>
                  <a:lnTo>
                    <a:pt x="6692" y="2633"/>
                  </a:lnTo>
                  <a:lnTo>
                    <a:pt x="6718" y="2654"/>
                  </a:lnTo>
                  <a:lnTo>
                    <a:pt x="6743" y="2675"/>
                  </a:lnTo>
                  <a:lnTo>
                    <a:pt x="6769" y="2697"/>
                  </a:lnTo>
                  <a:lnTo>
                    <a:pt x="6792" y="2720"/>
                  </a:lnTo>
                  <a:lnTo>
                    <a:pt x="6816" y="2744"/>
                  </a:lnTo>
                  <a:lnTo>
                    <a:pt x="6839" y="2767"/>
                  </a:lnTo>
                  <a:lnTo>
                    <a:pt x="6861" y="2792"/>
                  </a:lnTo>
                  <a:lnTo>
                    <a:pt x="6882" y="2819"/>
                  </a:lnTo>
                  <a:lnTo>
                    <a:pt x="6902" y="2845"/>
                  </a:lnTo>
                  <a:lnTo>
                    <a:pt x="6922" y="2873"/>
                  </a:lnTo>
                  <a:lnTo>
                    <a:pt x="6940" y="2901"/>
                  </a:lnTo>
                  <a:lnTo>
                    <a:pt x="6959" y="2928"/>
                  </a:lnTo>
                  <a:lnTo>
                    <a:pt x="6993" y="2899"/>
                  </a:lnTo>
                  <a:lnTo>
                    <a:pt x="7030" y="2870"/>
                  </a:lnTo>
                  <a:lnTo>
                    <a:pt x="7068" y="2844"/>
                  </a:lnTo>
                  <a:lnTo>
                    <a:pt x="7108" y="2819"/>
                  </a:lnTo>
                  <a:lnTo>
                    <a:pt x="7148" y="2795"/>
                  </a:lnTo>
                  <a:lnTo>
                    <a:pt x="7190" y="2774"/>
                  </a:lnTo>
                  <a:lnTo>
                    <a:pt x="7232" y="2754"/>
                  </a:lnTo>
                  <a:lnTo>
                    <a:pt x="7276" y="2736"/>
                  </a:lnTo>
                  <a:lnTo>
                    <a:pt x="7319" y="2720"/>
                  </a:lnTo>
                  <a:lnTo>
                    <a:pt x="7365" y="2707"/>
                  </a:lnTo>
                  <a:lnTo>
                    <a:pt x="7412" y="2695"/>
                  </a:lnTo>
                  <a:lnTo>
                    <a:pt x="7458" y="2684"/>
                  </a:lnTo>
                  <a:lnTo>
                    <a:pt x="7505" y="2676"/>
                  </a:lnTo>
                  <a:lnTo>
                    <a:pt x="7554" y="2671"/>
                  </a:lnTo>
                  <a:lnTo>
                    <a:pt x="7603" y="2667"/>
                  </a:lnTo>
                  <a:lnTo>
                    <a:pt x="7653" y="2666"/>
                  </a:lnTo>
                  <a:lnTo>
                    <a:pt x="7692" y="2667"/>
                  </a:lnTo>
                  <a:lnTo>
                    <a:pt x="7729" y="2670"/>
                  </a:lnTo>
                  <a:lnTo>
                    <a:pt x="7767" y="2672"/>
                  </a:lnTo>
                  <a:lnTo>
                    <a:pt x="7804" y="2677"/>
                  </a:lnTo>
                  <a:lnTo>
                    <a:pt x="7841" y="2683"/>
                  </a:lnTo>
                  <a:lnTo>
                    <a:pt x="7878" y="2691"/>
                  </a:lnTo>
                  <a:lnTo>
                    <a:pt x="7913" y="2699"/>
                  </a:lnTo>
                  <a:lnTo>
                    <a:pt x="7949" y="2709"/>
                  </a:lnTo>
                  <a:lnTo>
                    <a:pt x="7983" y="2720"/>
                  </a:lnTo>
                  <a:lnTo>
                    <a:pt x="8018" y="2732"/>
                  </a:lnTo>
                  <a:lnTo>
                    <a:pt x="8052" y="2745"/>
                  </a:lnTo>
                  <a:lnTo>
                    <a:pt x="8085" y="2759"/>
                  </a:lnTo>
                  <a:lnTo>
                    <a:pt x="8118" y="2775"/>
                  </a:lnTo>
                  <a:lnTo>
                    <a:pt x="8150" y="2791"/>
                  </a:lnTo>
                  <a:lnTo>
                    <a:pt x="8181" y="2810"/>
                  </a:lnTo>
                  <a:lnTo>
                    <a:pt x="8213" y="2828"/>
                  </a:lnTo>
                  <a:lnTo>
                    <a:pt x="8242" y="2848"/>
                  </a:lnTo>
                  <a:lnTo>
                    <a:pt x="8273" y="2869"/>
                  </a:lnTo>
                  <a:lnTo>
                    <a:pt x="8300" y="2890"/>
                  </a:lnTo>
                  <a:lnTo>
                    <a:pt x="8328" y="2913"/>
                  </a:lnTo>
                  <a:lnTo>
                    <a:pt x="8356" y="2936"/>
                  </a:lnTo>
                  <a:lnTo>
                    <a:pt x="8382" y="2960"/>
                  </a:lnTo>
                  <a:lnTo>
                    <a:pt x="8407" y="2985"/>
                  </a:lnTo>
                  <a:lnTo>
                    <a:pt x="8432" y="3012"/>
                  </a:lnTo>
                  <a:lnTo>
                    <a:pt x="8456" y="3039"/>
                  </a:lnTo>
                  <a:lnTo>
                    <a:pt x="8479" y="3067"/>
                  </a:lnTo>
                  <a:lnTo>
                    <a:pt x="8500" y="3095"/>
                  </a:lnTo>
                  <a:lnTo>
                    <a:pt x="8521" y="3124"/>
                  </a:lnTo>
                  <a:lnTo>
                    <a:pt x="8541" y="3154"/>
                  </a:lnTo>
                  <a:lnTo>
                    <a:pt x="8560" y="3185"/>
                  </a:lnTo>
                  <a:lnTo>
                    <a:pt x="8578" y="3216"/>
                  </a:lnTo>
                  <a:lnTo>
                    <a:pt x="8595" y="3248"/>
                  </a:lnTo>
                  <a:lnTo>
                    <a:pt x="8644" y="3240"/>
                  </a:lnTo>
                  <a:lnTo>
                    <a:pt x="8692" y="3233"/>
                  </a:lnTo>
                  <a:lnTo>
                    <a:pt x="8741" y="3231"/>
                  </a:lnTo>
                  <a:lnTo>
                    <a:pt x="8792" y="3230"/>
                  </a:lnTo>
                  <a:lnTo>
                    <a:pt x="8819" y="3230"/>
                  </a:lnTo>
                  <a:lnTo>
                    <a:pt x="8846" y="3231"/>
                  </a:lnTo>
                  <a:lnTo>
                    <a:pt x="8873" y="3232"/>
                  </a:lnTo>
                  <a:lnTo>
                    <a:pt x="8900" y="3235"/>
                  </a:lnTo>
                  <a:lnTo>
                    <a:pt x="8926" y="3237"/>
                  </a:lnTo>
                  <a:lnTo>
                    <a:pt x="8953" y="3241"/>
                  </a:lnTo>
                  <a:lnTo>
                    <a:pt x="8979" y="3245"/>
                  </a:lnTo>
                  <a:lnTo>
                    <a:pt x="9004" y="3251"/>
                  </a:lnTo>
                  <a:lnTo>
                    <a:pt x="9056" y="3263"/>
                  </a:lnTo>
                  <a:lnTo>
                    <a:pt x="9106" y="3277"/>
                  </a:lnTo>
                  <a:lnTo>
                    <a:pt x="9155" y="3294"/>
                  </a:lnTo>
                  <a:lnTo>
                    <a:pt x="9204" y="3313"/>
                  </a:lnTo>
                  <a:lnTo>
                    <a:pt x="9250" y="3334"/>
                  </a:lnTo>
                  <a:lnTo>
                    <a:pt x="9296" y="3358"/>
                  </a:lnTo>
                  <a:lnTo>
                    <a:pt x="9340" y="3384"/>
                  </a:lnTo>
                  <a:lnTo>
                    <a:pt x="9383" y="3412"/>
                  </a:lnTo>
                  <a:lnTo>
                    <a:pt x="9424" y="3441"/>
                  </a:lnTo>
                  <a:lnTo>
                    <a:pt x="9464" y="3473"/>
                  </a:lnTo>
                  <a:lnTo>
                    <a:pt x="9502" y="3506"/>
                  </a:lnTo>
                  <a:lnTo>
                    <a:pt x="9539" y="3541"/>
                  </a:lnTo>
                  <a:lnTo>
                    <a:pt x="9548" y="3500"/>
                  </a:lnTo>
                  <a:lnTo>
                    <a:pt x="9559" y="3459"/>
                  </a:lnTo>
                  <a:lnTo>
                    <a:pt x="9571" y="3420"/>
                  </a:lnTo>
                  <a:lnTo>
                    <a:pt x="9584" y="3381"/>
                  </a:lnTo>
                  <a:lnTo>
                    <a:pt x="9600" y="3343"/>
                  </a:lnTo>
                  <a:lnTo>
                    <a:pt x="9616" y="3305"/>
                  </a:lnTo>
                  <a:lnTo>
                    <a:pt x="9634" y="3269"/>
                  </a:lnTo>
                  <a:lnTo>
                    <a:pt x="9652" y="3232"/>
                  </a:lnTo>
                  <a:lnTo>
                    <a:pt x="9674" y="3198"/>
                  </a:lnTo>
                  <a:lnTo>
                    <a:pt x="9696" y="3163"/>
                  </a:lnTo>
                  <a:lnTo>
                    <a:pt x="9719" y="3129"/>
                  </a:lnTo>
                  <a:lnTo>
                    <a:pt x="9744" y="3097"/>
                  </a:lnTo>
                  <a:lnTo>
                    <a:pt x="9769" y="3066"/>
                  </a:lnTo>
                  <a:lnTo>
                    <a:pt x="9796" y="3035"/>
                  </a:lnTo>
                  <a:lnTo>
                    <a:pt x="9824" y="3006"/>
                  </a:lnTo>
                  <a:lnTo>
                    <a:pt x="9853" y="2979"/>
                  </a:lnTo>
                  <a:lnTo>
                    <a:pt x="9882" y="2951"/>
                  </a:lnTo>
                  <a:lnTo>
                    <a:pt x="9914" y="2924"/>
                  </a:lnTo>
                  <a:lnTo>
                    <a:pt x="9946" y="2901"/>
                  </a:lnTo>
                  <a:lnTo>
                    <a:pt x="9979" y="2877"/>
                  </a:lnTo>
                  <a:lnTo>
                    <a:pt x="10013" y="2854"/>
                  </a:lnTo>
                  <a:lnTo>
                    <a:pt x="10047" y="2833"/>
                  </a:lnTo>
                  <a:lnTo>
                    <a:pt x="10083" y="2814"/>
                  </a:lnTo>
                  <a:lnTo>
                    <a:pt x="10120" y="2795"/>
                  </a:lnTo>
                  <a:lnTo>
                    <a:pt x="10157" y="2778"/>
                  </a:lnTo>
                  <a:lnTo>
                    <a:pt x="10195" y="2762"/>
                  </a:lnTo>
                  <a:lnTo>
                    <a:pt x="10235" y="2749"/>
                  </a:lnTo>
                  <a:lnTo>
                    <a:pt x="10273" y="2736"/>
                  </a:lnTo>
                  <a:lnTo>
                    <a:pt x="10314" y="2725"/>
                  </a:lnTo>
                  <a:lnTo>
                    <a:pt x="10355" y="2716"/>
                  </a:lnTo>
                  <a:lnTo>
                    <a:pt x="10396" y="2708"/>
                  </a:lnTo>
                  <a:lnTo>
                    <a:pt x="10438" y="2701"/>
                  </a:lnTo>
                  <a:lnTo>
                    <a:pt x="10440" y="2701"/>
                  </a:lnTo>
                  <a:lnTo>
                    <a:pt x="10442" y="2700"/>
                  </a:lnTo>
                  <a:lnTo>
                    <a:pt x="10453" y="2700"/>
                  </a:lnTo>
                  <a:lnTo>
                    <a:pt x="10463" y="2699"/>
                  </a:lnTo>
                  <a:lnTo>
                    <a:pt x="10466" y="2697"/>
                  </a:lnTo>
                  <a:lnTo>
                    <a:pt x="10469" y="2697"/>
                  </a:lnTo>
                  <a:lnTo>
                    <a:pt x="10478" y="2697"/>
                  </a:lnTo>
                  <a:lnTo>
                    <a:pt x="10488" y="2696"/>
                  </a:lnTo>
                  <a:lnTo>
                    <a:pt x="10491" y="2696"/>
                  </a:lnTo>
                  <a:lnTo>
                    <a:pt x="10495" y="2695"/>
                  </a:lnTo>
                  <a:lnTo>
                    <a:pt x="10504" y="2695"/>
                  </a:lnTo>
                  <a:lnTo>
                    <a:pt x="10513" y="2695"/>
                  </a:lnTo>
                  <a:lnTo>
                    <a:pt x="10517" y="2693"/>
                  </a:lnTo>
                  <a:lnTo>
                    <a:pt x="10521" y="2693"/>
                  </a:lnTo>
                  <a:lnTo>
                    <a:pt x="10531" y="2693"/>
                  </a:lnTo>
                  <a:lnTo>
                    <a:pt x="10541" y="2693"/>
                  </a:lnTo>
                  <a:lnTo>
                    <a:pt x="10544" y="2693"/>
                  </a:lnTo>
                  <a:lnTo>
                    <a:pt x="10546" y="2693"/>
                  </a:lnTo>
                  <a:lnTo>
                    <a:pt x="10560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86" y="2692"/>
                  </a:lnTo>
                  <a:lnTo>
                    <a:pt x="10599" y="2693"/>
                  </a:lnTo>
                  <a:lnTo>
                    <a:pt x="10602" y="2693"/>
                  </a:lnTo>
                  <a:lnTo>
                    <a:pt x="10606" y="2693"/>
                  </a:lnTo>
                  <a:lnTo>
                    <a:pt x="10615" y="2693"/>
                  </a:lnTo>
                  <a:lnTo>
                    <a:pt x="10624" y="2693"/>
                  </a:lnTo>
                  <a:lnTo>
                    <a:pt x="10628" y="2693"/>
                  </a:lnTo>
                  <a:lnTo>
                    <a:pt x="10632" y="2695"/>
                  </a:lnTo>
                  <a:lnTo>
                    <a:pt x="10642" y="2695"/>
                  </a:lnTo>
                  <a:lnTo>
                    <a:pt x="10651" y="2695"/>
                  </a:lnTo>
                  <a:lnTo>
                    <a:pt x="10655" y="2696"/>
                  </a:lnTo>
                  <a:lnTo>
                    <a:pt x="10659" y="2696"/>
                  </a:lnTo>
                  <a:lnTo>
                    <a:pt x="10668" y="2697"/>
                  </a:lnTo>
                  <a:lnTo>
                    <a:pt x="10677" y="2697"/>
                  </a:lnTo>
                  <a:lnTo>
                    <a:pt x="10680" y="2697"/>
                  </a:lnTo>
                  <a:lnTo>
                    <a:pt x="10682" y="2699"/>
                  </a:lnTo>
                  <a:lnTo>
                    <a:pt x="10693" y="2700"/>
                  </a:lnTo>
                  <a:lnTo>
                    <a:pt x="10704" y="2700"/>
                  </a:lnTo>
                  <a:lnTo>
                    <a:pt x="10706" y="2701"/>
                  </a:lnTo>
                  <a:lnTo>
                    <a:pt x="10709" y="2701"/>
                  </a:lnTo>
                  <a:lnTo>
                    <a:pt x="10750" y="2708"/>
                  </a:lnTo>
                  <a:lnTo>
                    <a:pt x="10791" y="2716"/>
                  </a:lnTo>
                  <a:lnTo>
                    <a:pt x="10832" y="2725"/>
                  </a:lnTo>
                  <a:lnTo>
                    <a:pt x="10873" y="2736"/>
                  </a:lnTo>
                  <a:lnTo>
                    <a:pt x="10912" y="2749"/>
                  </a:lnTo>
                  <a:lnTo>
                    <a:pt x="10951" y="2762"/>
                  </a:lnTo>
                  <a:lnTo>
                    <a:pt x="10989" y="2778"/>
                  </a:lnTo>
                  <a:lnTo>
                    <a:pt x="11026" y="2795"/>
                  </a:lnTo>
                  <a:lnTo>
                    <a:pt x="11063" y="2814"/>
                  </a:lnTo>
                  <a:lnTo>
                    <a:pt x="11098" y="2833"/>
                  </a:lnTo>
                  <a:lnTo>
                    <a:pt x="11133" y="2854"/>
                  </a:lnTo>
                  <a:lnTo>
                    <a:pt x="11167" y="2877"/>
                  </a:lnTo>
                  <a:lnTo>
                    <a:pt x="11200" y="2901"/>
                  </a:lnTo>
                  <a:lnTo>
                    <a:pt x="11232" y="2924"/>
                  </a:lnTo>
                  <a:lnTo>
                    <a:pt x="11264" y="2951"/>
                  </a:lnTo>
                  <a:lnTo>
                    <a:pt x="11294" y="2979"/>
                  </a:lnTo>
                  <a:lnTo>
                    <a:pt x="11323" y="3006"/>
                  </a:lnTo>
                  <a:lnTo>
                    <a:pt x="11351" y="3035"/>
                  </a:lnTo>
                  <a:lnTo>
                    <a:pt x="11377" y="3066"/>
                  </a:lnTo>
                  <a:lnTo>
                    <a:pt x="11402" y="3097"/>
                  </a:lnTo>
                  <a:lnTo>
                    <a:pt x="11427" y="3129"/>
                  </a:lnTo>
                  <a:lnTo>
                    <a:pt x="11450" y="3163"/>
                  </a:lnTo>
                  <a:lnTo>
                    <a:pt x="11472" y="3198"/>
                  </a:lnTo>
                  <a:lnTo>
                    <a:pt x="11493" y="3232"/>
                  </a:lnTo>
                  <a:lnTo>
                    <a:pt x="11512" y="3269"/>
                  </a:lnTo>
                  <a:lnTo>
                    <a:pt x="11530" y="3305"/>
                  </a:lnTo>
                  <a:lnTo>
                    <a:pt x="11546" y="3343"/>
                  </a:lnTo>
                  <a:lnTo>
                    <a:pt x="11562" y="3381"/>
                  </a:lnTo>
                  <a:lnTo>
                    <a:pt x="11575" y="3420"/>
                  </a:lnTo>
                  <a:lnTo>
                    <a:pt x="11587" y="3459"/>
                  </a:lnTo>
                  <a:lnTo>
                    <a:pt x="11598" y="3500"/>
                  </a:lnTo>
                  <a:lnTo>
                    <a:pt x="11607" y="3541"/>
                  </a:lnTo>
                  <a:lnTo>
                    <a:pt x="11644" y="3506"/>
                  </a:lnTo>
                  <a:lnTo>
                    <a:pt x="11682" y="3473"/>
                  </a:lnTo>
                  <a:lnTo>
                    <a:pt x="11722" y="3441"/>
                  </a:lnTo>
                  <a:lnTo>
                    <a:pt x="11764" y="3412"/>
                  </a:lnTo>
                  <a:lnTo>
                    <a:pt x="11806" y="3384"/>
                  </a:lnTo>
                  <a:lnTo>
                    <a:pt x="11851" y="3358"/>
                  </a:lnTo>
                  <a:lnTo>
                    <a:pt x="11896" y="3334"/>
                  </a:lnTo>
                  <a:lnTo>
                    <a:pt x="11944" y="3313"/>
                  </a:lnTo>
                  <a:lnTo>
                    <a:pt x="11991" y="3294"/>
                  </a:lnTo>
                  <a:lnTo>
                    <a:pt x="12040" y="3277"/>
                  </a:lnTo>
                  <a:lnTo>
                    <a:pt x="12090" y="3263"/>
                  </a:lnTo>
                  <a:lnTo>
                    <a:pt x="12142" y="3251"/>
                  </a:lnTo>
                  <a:lnTo>
                    <a:pt x="12167" y="3245"/>
                  </a:lnTo>
                  <a:lnTo>
                    <a:pt x="12193" y="3241"/>
                  </a:lnTo>
                  <a:lnTo>
                    <a:pt x="12220" y="3237"/>
                  </a:lnTo>
                  <a:lnTo>
                    <a:pt x="12246" y="3235"/>
                  </a:lnTo>
                  <a:lnTo>
                    <a:pt x="12272" y="3232"/>
                  </a:lnTo>
                  <a:lnTo>
                    <a:pt x="12300" y="3231"/>
                  </a:lnTo>
                  <a:lnTo>
                    <a:pt x="12327" y="3230"/>
                  </a:lnTo>
                  <a:lnTo>
                    <a:pt x="12354" y="3230"/>
                  </a:lnTo>
                  <a:lnTo>
                    <a:pt x="12404" y="3231"/>
                  </a:lnTo>
                  <a:lnTo>
                    <a:pt x="12455" y="3233"/>
                  </a:lnTo>
                  <a:lnTo>
                    <a:pt x="12503" y="3240"/>
                  </a:lnTo>
                  <a:lnTo>
                    <a:pt x="12551" y="3248"/>
                  </a:lnTo>
                  <a:lnTo>
                    <a:pt x="12568" y="3216"/>
                  </a:lnTo>
                  <a:lnTo>
                    <a:pt x="12587" y="3185"/>
                  </a:lnTo>
                  <a:lnTo>
                    <a:pt x="12605" y="3154"/>
                  </a:lnTo>
                  <a:lnTo>
                    <a:pt x="12625" y="3124"/>
                  </a:lnTo>
                  <a:lnTo>
                    <a:pt x="12646" y="3095"/>
                  </a:lnTo>
                  <a:lnTo>
                    <a:pt x="12667" y="3067"/>
                  </a:lnTo>
                  <a:lnTo>
                    <a:pt x="12691" y="3039"/>
                  </a:lnTo>
                  <a:lnTo>
                    <a:pt x="12713" y="3012"/>
                  </a:lnTo>
                  <a:lnTo>
                    <a:pt x="12739" y="2985"/>
                  </a:lnTo>
                  <a:lnTo>
                    <a:pt x="12764" y="2960"/>
                  </a:lnTo>
                  <a:lnTo>
                    <a:pt x="12790" y="2936"/>
                  </a:lnTo>
                  <a:lnTo>
                    <a:pt x="12818" y="2913"/>
                  </a:lnTo>
                  <a:lnTo>
                    <a:pt x="12845" y="2890"/>
                  </a:lnTo>
                  <a:lnTo>
                    <a:pt x="12875" y="2869"/>
                  </a:lnTo>
                  <a:lnTo>
                    <a:pt x="12904" y="2848"/>
                  </a:lnTo>
                  <a:lnTo>
                    <a:pt x="12934" y="2828"/>
                  </a:lnTo>
                  <a:lnTo>
                    <a:pt x="12964" y="2810"/>
                  </a:lnTo>
                  <a:lnTo>
                    <a:pt x="12996" y="2791"/>
                  </a:lnTo>
                  <a:lnTo>
                    <a:pt x="13028" y="2775"/>
                  </a:lnTo>
                  <a:lnTo>
                    <a:pt x="13061" y="2759"/>
                  </a:lnTo>
                  <a:lnTo>
                    <a:pt x="13094" y="2745"/>
                  </a:lnTo>
                  <a:lnTo>
                    <a:pt x="13128" y="2732"/>
                  </a:lnTo>
                  <a:lnTo>
                    <a:pt x="13162" y="2720"/>
                  </a:lnTo>
                  <a:lnTo>
                    <a:pt x="13197" y="2709"/>
                  </a:lnTo>
                  <a:lnTo>
                    <a:pt x="13232" y="2699"/>
                  </a:lnTo>
                  <a:lnTo>
                    <a:pt x="13268" y="2691"/>
                  </a:lnTo>
                  <a:lnTo>
                    <a:pt x="13305" y="2683"/>
                  </a:lnTo>
                  <a:lnTo>
                    <a:pt x="13342" y="2677"/>
                  </a:lnTo>
                  <a:lnTo>
                    <a:pt x="13379" y="2672"/>
                  </a:lnTo>
                  <a:lnTo>
                    <a:pt x="13417" y="2670"/>
                  </a:lnTo>
                  <a:lnTo>
                    <a:pt x="13456" y="2667"/>
                  </a:lnTo>
                  <a:lnTo>
                    <a:pt x="13494" y="2666"/>
                  </a:lnTo>
                  <a:lnTo>
                    <a:pt x="13543" y="2667"/>
                  </a:lnTo>
                  <a:lnTo>
                    <a:pt x="13592" y="2671"/>
                  </a:lnTo>
                  <a:lnTo>
                    <a:pt x="13640" y="2676"/>
                  </a:lnTo>
                  <a:lnTo>
                    <a:pt x="13688" y="2684"/>
                  </a:lnTo>
                  <a:lnTo>
                    <a:pt x="13734" y="2695"/>
                  </a:lnTo>
                  <a:lnTo>
                    <a:pt x="13780" y="2707"/>
                  </a:lnTo>
                  <a:lnTo>
                    <a:pt x="13827" y="2720"/>
                  </a:lnTo>
                  <a:lnTo>
                    <a:pt x="13870" y="2736"/>
                  </a:lnTo>
                  <a:lnTo>
                    <a:pt x="13914" y="2754"/>
                  </a:lnTo>
                  <a:lnTo>
                    <a:pt x="13956" y="2774"/>
                  </a:lnTo>
                  <a:lnTo>
                    <a:pt x="13998" y="2795"/>
                  </a:lnTo>
                  <a:lnTo>
                    <a:pt x="14038" y="2819"/>
                  </a:lnTo>
                  <a:lnTo>
                    <a:pt x="14077" y="2844"/>
                  </a:lnTo>
                  <a:lnTo>
                    <a:pt x="14116" y="2870"/>
                  </a:lnTo>
                  <a:lnTo>
                    <a:pt x="14153" y="2899"/>
                  </a:lnTo>
                  <a:lnTo>
                    <a:pt x="14188" y="2928"/>
                  </a:lnTo>
                  <a:lnTo>
                    <a:pt x="14206" y="2901"/>
                  </a:lnTo>
                  <a:lnTo>
                    <a:pt x="14224" y="2873"/>
                  </a:lnTo>
                  <a:lnTo>
                    <a:pt x="14244" y="2845"/>
                  </a:lnTo>
                  <a:lnTo>
                    <a:pt x="14264" y="2819"/>
                  </a:lnTo>
                  <a:lnTo>
                    <a:pt x="14285" y="2792"/>
                  </a:lnTo>
                  <a:lnTo>
                    <a:pt x="14307" y="2767"/>
                  </a:lnTo>
                  <a:lnTo>
                    <a:pt x="14330" y="2744"/>
                  </a:lnTo>
                  <a:lnTo>
                    <a:pt x="14353" y="2720"/>
                  </a:lnTo>
                  <a:lnTo>
                    <a:pt x="14377" y="2697"/>
                  </a:lnTo>
                  <a:lnTo>
                    <a:pt x="14402" y="2675"/>
                  </a:lnTo>
                  <a:lnTo>
                    <a:pt x="14427" y="2654"/>
                  </a:lnTo>
                  <a:lnTo>
                    <a:pt x="14454" y="2633"/>
                  </a:lnTo>
                  <a:lnTo>
                    <a:pt x="14482" y="2613"/>
                  </a:lnTo>
                  <a:lnTo>
                    <a:pt x="14508" y="2594"/>
                  </a:lnTo>
                  <a:lnTo>
                    <a:pt x="14537" y="2576"/>
                  </a:lnTo>
                  <a:lnTo>
                    <a:pt x="14566" y="2559"/>
                  </a:lnTo>
                  <a:lnTo>
                    <a:pt x="14595" y="2541"/>
                  </a:lnTo>
                  <a:lnTo>
                    <a:pt x="14624" y="2527"/>
                  </a:lnTo>
                  <a:lnTo>
                    <a:pt x="14655" y="2512"/>
                  </a:lnTo>
                  <a:lnTo>
                    <a:pt x="14686" y="2498"/>
                  </a:lnTo>
                  <a:lnTo>
                    <a:pt x="14718" y="2486"/>
                  </a:lnTo>
                  <a:lnTo>
                    <a:pt x="14750" y="2474"/>
                  </a:lnTo>
                  <a:lnTo>
                    <a:pt x="14781" y="2464"/>
                  </a:lnTo>
                  <a:lnTo>
                    <a:pt x="14814" y="2454"/>
                  </a:lnTo>
                  <a:lnTo>
                    <a:pt x="14847" y="2446"/>
                  </a:lnTo>
                  <a:lnTo>
                    <a:pt x="14882" y="2438"/>
                  </a:lnTo>
                  <a:lnTo>
                    <a:pt x="14916" y="2432"/>
                  </a:lnTo>
                  <a:lnTo>
                    <a:pt x="14950" y="2427"/>
                  </a:lnTo>
                  <a:lnTo>
                    <a:pt x="14985" y="2423"/>
                  </a:lnTo>
                  <a:lnTo>
                    <a:pt x="15020" y="2420"/>
                  </a:lnTo>
                  <a:lnTo>
                    <a:pt x="15055" y="2419"/>
                  </a:lnTo>
                  <a:lnTo>
                    <a:pt x="15090" y="2417"/>
                  </a:lnTo>
                  <a:lnTo>
                    <a:pt x="15131" y="2419"/>
                  </a:lnTo>
                  <a:lnTo>
                    <a:pt x="15172" y="2420"/>
                  </a:lnTo>
                  <a:lnTo>
                    <a:pt x="15212" y="2424"/>
                  </a:lnTo>
                  <a:lnTo>
                    <a:pt x="15251" y="2429"/>
                  </a:lnTo>
                  <a:lnTo>
                    <a:pt x="15291" y="2437"/>
                  </a:lnTo>
                  <a:lnTo>
                    <a:pt x="15329" y="2445"/>
                  </a:lnTo>
                  <a:lnTo>
                    <a:pt x="15368" y="2454"/>
                  </a:lnTo>
                  <a:lnTo>
                    <a:pt x="15406" y="2465"/>
                  </a:lnTo>
                  <a:lnTo>
                    <a:pt x="15443" y="2478"/>
                  </a:lnTo>
                  <a:lnTo>
                    <a:pt x="15479" y="2491"/>
                  </a:lnTo>
                  <a:lnTo>
                    <a:pt x="15514" y="2507"/>
                  </a:lnTo>
                  <a:lnTo>
                    <a:pt x="15550" y="2523"/>
                  </a:lnTo>
                  <a:lnTo>
                    <a:pt x="15584" y="2540"/>
                  </a:lnTo>
                  <a:lnTo>
                    <a:pt x="15617" y="2559"/>
                  </a:lnTo>
                  <a:lnTo>
                    <a:pt x="15650" y="2578"/>
                  </a:lnTo>
                  <a:lnTo>
                    <a:pt x="15682" y="2600"/>
                  </a:lnTo>
                  <a:lnTo>
                    <a:pt x="15714" y="2622"/>
                  </a:lnTo>
                  <a:lnTo>
                    <a:pt x="15744" y="2644"/>
                  </a:lnTo>
                  <a:lnTo>
                    <a:pt x="15773" y="2670"/>
                  </a:lnTo>
                  <a:lnTo>
                    <a:pt x="15802" y="2695"/>
                  </a:lnTo>
                  <a:lnTo>
                    <a:pt x="15830" y="2721"/>
                  </a:lnTo>
                  <a:lnTo>
                    <a:pt x="15856" y="2747"/>
                  </a:lnTo>
                  <a:lnTo>
                    <a:pt x="15883" y="2777"/>
                  </a:lnTo>
                  <a:lnTo>
                    <a:pt x="15906" y="2806"/>
                  </a:lnTo>
                  <a:lnTo>
                    <a:pt x="15930" y="2836"/>
                  </a:lnTo>
                  <a:lnTo>
                    <a:pt x="15953" y="2866"/>
                  </a:lnTo>
                  <a:lnTo>
                    <a:pt x="15975" y="2898"/>
                  </a:lnTo>
                  <a:lnTo>
                    <a:pt x="15995" y="2931"/>
                  </a:lnTo>
                  <a:lnTo>
                    <a:pt x="16015" y="2964"/>
                  </a:lnTo>
                  <a:lnTo>
                    <a:pt x="16032" y="2998"/>
                  </a:lnTo>
                  <a:lnTo>
                    <a:pt x="16049" y="3033"/>
                  </a:lnTo>
                  <a:lnTo>
                    <a:pt x="16065" y="3068"/>
                  </a:lnTo>
                  <a:lnTo>
                    <a:pt x="16110" y="3051"/>
                  </a:lnTo>
                  <a:lnTo>
                    <a:pt x="16157" y="3037"/>
                  </a:lnTo>
                  <a:lnTo>
                    <a:pt x="16203" y="3024"/>
                  </a:lnTo>
                  <a:lnTo>
                    <a:pt x="16252" y="3013"/>
                  </a:lnTo>
                  <a:lnTo>
                    <a:pt x="16301" y="3005"/>
                  </a:lnTo>
                  <a:lnTo>
                    <a:pt x="16351" y="2998"/>
                  </a:lnTo>
                  <a:lnTo>
                    <a:pt x="16402" y="2994"/>
                  </a:lnTo>
                  <a:lnTo>
                    <a:pt x="16453" y="2993"/>
                  </a:lnTo>
                  <a:lnTo>
                    <a:pt x="16487" y="2994"/>
                  </a:lnTo>
                  <a:lnTo>
                    <a:pt x="16520" y="2996"/>
                  </a:lnTo>
                  <a:lnTo>
                    <a:pt x="16553" y="2998"/>
                  </a:lnTo>
                  <a:lnTo>
                    <a:pt x="16588" y="3002"/>
                  </a:lnTo>
                  <a:lnTo>
                    <a:pt x="16621" y="3006"/>
                  </a:lnTo>
                  <a:lnTo>
                    <a:pt x="16652" y="3013"/>
                  </a:lnTo>
                  <a:lnTo>
                    <a:pt x="16685" y="3020"/>
                  </a:lnTo>
                  <a:lnTo>
                    <a:pt x="16717" y="3027"/>
                  </a:lnTo>
                  <a:lnTo>
                    <a:pt x="16748" y="3035"/>
                  </a:lnTo>
                  <a:lnTo>
                    <a:pt x="16779" y="3046"/>
                  </a:lnTo>
                  <a:lnTo>
                    <a:pt x="16810" y="3057"/>
                  </a:lnTo>
                  <a:lnTo>
                    <a:pt x="16840" y="3067"/>
                  </a:lnTo>
                  <a:lnTo>
                    <a:pt x="16870" y="3080"/>
                  </a:lnTo>
                  <a:lnTo>
                    <a:pt x="16899" y="3093"/>
                  </a:lnTo>
                  <a:lnTo>
                    <a:pt x="16928" y="3107"/>
                  </a:lnTo>
                  <a:lnTo>
                    <a:pt x="16956" y="3123"/>
                  </a:lnTo>
                  <a:lnTo>
                    <a:pt x="16972" y="3088"/>
                  </a:lnTo>
                  <a:lnTo>
                    <a:pt x="16989" y="3054"/>
                  </a:lnTo>
                  <a:lnTo>
                    <a:pt x="17008" y="3022"/>
                  </a:lnTo>
                  <a:lnTo>
                    <a:pt x="17027" y="2989"/>
                  </a:lnTo>
                  <a:lnTo>
                    <a:pt x="17049" y="2959"/>
                  </a:lnTo>
                  <a:lnTo>
                    <a:pt x="17070" y="2927"/>
                  </a:lnTo>
                  <a:lnTo>
                    <a:pt x="17092" y="2898"/>
                  </a:lnTo>
                  <a:lnTo>
                    <a:pt x="17116" y="2869"/>
                  </a:lnTo>
                  <a:lnTo>
                    <a:pt x="17141" y="2841"/>
                  </a:lnTo>
                  <a:lnTo>
                    <a:pt x="17166" y="2814"/>
                  </a:lnTo>
                  <a:lnTo>
                    <a:pt x="17193" y="2787"/>
                  </a:lnTo>
                  <a:lnTo>
                    <a:pt x="17220" y="2762"/>
                  </a:lnTo>
                  <a:lnTo>
                    <a:pt x="17249" y="2738"/>
                  </a:lnTo>
                  <a:lnTo>
                    <a:pt x="17278" y="2714"/>
                  </a:lnTo>
                  <a:lnTo>
                    <a:pt x="17309" y="2692"/>
                  </a:lnTo>
                  <a:lnTo>
                    <a:pt x="17339" y="2671"/>
                  </a:lnTo>
                  <a:lnTo>
                    <a:pt x="17371" y="2651"/>
                  </a:lnTo>
                  <a:lnTo>
                    <a:pt x="17403" y="2631"/>
                  </a:lnTo>
                  <a:lnTo>
                    <a:pt x="17436" y="2614"/>
                  </a:lnTo>
                  <a:lnTo>
                    <a:pt x="17470" y="2597"/>
                  </a:lnTo>
                  <a:lnTo>
                    <a:pt x="17504" y="2581"/>
                  </a:lnTo>
                  <a:lnTo>
                    <a:pt x="17540" y="2567"/>
                  </a:lnTo>
                  <a:lnTo>
                    <a:pt x="17575" y="2553"/>
                  </a:lnTo>
                  <a:lnTo>
                    <a:pt x="17611" y="2541"/>
                  </a:lnTo>
                  <a:lnTo>
                    <a:pt x="17648" y="2531"/>
                  </a:lnTo>
                  <a:lnTo>
                    <a:pt x="17685" y="2522"/>
                  </a:lnTo>
                  <a:lnTo>
                    <a:pt x="17723" y="2514"/>
                  </a:lnTo>
                  <a:lnTo>
                    <a:pt x="17762" y="2508"/>
                  </a:lnTo>
                  <a:lnTo>
                    <a:pt x="17800" y="2503"/>
                  </a:lnTo>
                  <a:lnTo>
                    <a:pt x="17840" y="2499"/>
                  </a:lnTo>
                  <a:lnTo>
                    <a:pt x="17879" y="2497"/>
                  </a:lnTo>
                  <a:lnTo>
                    <a:pt x="17919" y="2497"/>
                  </a:lnTo>
                  <a:lnTo>
                    <a:pt x="17966" y="2497"/>
                  </a:lnTo>
                  <a:lnTo>
                    <a:pt x="18013" y="2501"/>
                  </a:lnTo>
                  <a:lnTo>
                    <a:pt x="18057" y="2506"/>
                  </a:lnTo>
                  <a:lnTo>
                    <a:pt x="18104" y="2512"/>
                  </a:lnTo>
                  <a:lnTo>
                    <a:pt x="18147" y="2520"/>
                  </a:lnTo>
                  <a:lnTo>
                    <a:pt x="18191" y="2532"/>
                  </a:lnTo>
                  <a:lnTo>
                    <a:pt x="18234" y="2544"/>
                  </a:lnTo>
                  <a:lnTo>
                    <a:pt x="18277" y="2559"/>
                  </a:lnTo>
                  <a:lnTo>
                    <a:pt x="18290" y="2518"/>
                  </a:lnTo>
                  <a:lnTo>
                    <a:pt x="18304" y="2479"/>
                  </a:lnTo>
                  <a:lnTo>
                    <a:pt x="18320" y="2440"/>
                  </a:lnTo>
                  <a:lnTo>
                    <a:pt x="18339" y="2401"/>
                  </a:lnTo>
                  <a:lnTo>
                    <a:pt x="18357" y="2364"/>
                  </a:lnTo>
                  <a:lnTo>
                    <a:pt x="18378" y="2329"/>
                  </a:lnTo>
                  <a:lnTo>
                    <a:pt x="18399" y="2293"/>
                  </a:lnTo>
                  <a:lnTo>
                    <a:pt x="18423" y="2259"/>
                  </a:lnTo>
                  <a:lnTo>
                    <a:pt x="18447" y="2226"/>
                  </a:lnTo>
                  <a:lnTo>
                    <a:pt x="18473" y="2193"/>
                  </a:lnTo>
                  <a:lnTo>
                    <a:pt x="18500" y="2161"/>
                  </a:lnTo>
                  <a:lnTo>
                    <a:pt x="18529" y="2131"/>
                  </a:lnTo>
                  <a:lnTo>
                    <a:pt x="18558" y="2102"/>
                  </a:lnTo>
                  <a:lnTo>
                    <a:pt x="18588" y="2074"/>
                  </a:lnTo>
                  <a:lnTo>
                    <a:pt x="18620" y="2048"/>
                  </a:lnTo>
                  <a:lnTo>
                    <a:pt x="18653" y="2021"/>
                  </a:lnTo>
                  <a:lnTo>
                    <a:pt x="18686" y="1997"/>
                  </a:lnTo>
                  <a:lnTo>
                    <a:pt x="18720" y="1975"/>
                  </a:lnTo>
                  <a:lnTo>
                    <a:pt x="18756" y="1952"/>
                  </a:lnTo>
                  <a:lnTo>
                    <a:pt x="18793" y="1933"/>
                  </a:lnTo>
                  <a:lnTo>
                    <a:pt x="18830" y="1913"/>
                  </a:lnTo>
                  <a:lnTo>
                    <a:pt x="18868" y="1896"/>
                  </a:lnTo>
                  <a:lnTo>
                    <a:pt x="18907" y="1880"/>
                  </a:lnTo>
                  <a:lnTo>
                    <a:pt x="18946" y="1865"/>
                  </a:lnTo>
                  <a:lnTo>
                    <a:pt x="18987" y="1852"/>
                  </a:lnTo>
                  <a:lnTo>
                    <a:pt x="19028" y="1841"/>
                  </a:lnTo>
                  <a:lnTo>
                    <a:pt x="19069" y="1832"/>
                  </a:lnTo>
                  <a:lnTo>
                    <a:pt x="19111" y="1824"/>
                  </a:lnTo>
                  <a:lnTo>
                    <a:pt x="19155" y="1818"/>
                  </a:lnTo>
                  <a:lnTo>
                    <a:pt x="19197" y="1812"/>
                  </a:lnTo>
                  <a:lnTo>
                    <a:pt x="19242" y="1810"/>
                  </a:lnTo>
                  <a:lnTo>
                    <a:pt x="19286" y="1810"/>
                  </a:lnTo>
                  <a:lnTo>
                    <a:pt x="19319" y="1810"/>
                  </a:lnTo>
                  <a:lnTo>
                    <a:pt x="19350" y="1811"/>
                  </a:lnTo>
                  <a:lnTo>
                    <a:pt x="19383" y="1814"/>
                  </a:lnTo>
                  <a:lnTo>
                    <a:pt x="19415" y="1818"/>
                  </a:lnTo>
                  <a:lnTo>
                    <a:pt x="19423" y="1770"/>
                  </a:lnTo>
                  <a:lnTo>
                    <a:pt x="19432" y="1723"/>
                  </a:lnTo>
                  <a:lnTo>
                    <a:pt x="19445" y="1678"/>
                  </a:lnTo>
                  <a:lnTo>
                    <a:pt x="19459" y="1633"/>
                  </a:lnTo>
                  <a:lnTo>
                    <a:pt x="19474" y="1588"/>
                  </a:lnTo>
                  <a:lnTo>
                    <a:pt x="19493" y="1544"/>
                  </a:lnTo>
                  <a:lnTo>
                    <a:pt x="19513" y="1502"/>
                  </a:lnTo>
                  <a:lnTo>
                    <a:pt x="19534" y="1461"/>
                  </a:lnTo>
                  <a:lnTo>
                    <a:pt x="19558" y="1421"/>
                  </a:lnTo>
                  <a:lnTo>
                    <a:pt x="19583" y="1382"/>
                  </a:lnTo>
                  <a:lnTo>
                    <a:pt x="19609" y="1345"/>
                  </a:lnTo>
                  <a:lnTo>
                    <a:pt x="19638" y="1308"/>
                  </a:lnTo>
                  <a:lnTo>
                    <a:pt x="19667" y="1272"/>
                  </a:lnTo>
                  <a:lnTo>
                    <a:pt x="19699" y="1238"/>
                  </a:lnTo>
                  <a:lnTo>
                    <a:pt x="19732" y="1206"/>
                  </a:lnTo>
                  <a:lnTo>
                    <a:pt x="19765" y="1175"/>
                  </a:lnTo>
                  <a:lnTo>
                    <a:pt x="19801" y="1145"/>
                  </a:lnTo>
                  <a:lnTo>
                    <a:pt x="19838" y="1118"/>
                  </a:lnTo>
                  <a:lnTo>
                    <a:pt x="19876" y="1091"/>
                  </a:lnTo>
                  <a:lnTo>
                    <a:pt x="19914" y="1066"/>
                  </a:lnTo>
                  <a:lnTo>
                    <a:pt x="19955" y="1042"/>
                  </a:lnTo>
                  <a:lnTo>
                    <a:pt x="19996" y="1021"/>
                  </a:lnTo>
                  <a:lnTo>
                    <a:pt x="20038" y="1002"/>
                  </a:lnTo>
                  <a:lnTo>
                    <a:pt x="20082" y="984"/>
                  </a:lnTo>
                  <a:lnTo>
                    <a:pt x="20127" y="968"/>
                  </a:lnTo>
                  <a:lnTo>
                    <a:pt x="20172" y="954"/>
                  </a:lnTo>
                  <a:lnTo>
                    <a:pt x="20218" y="942"/>
                  </a:lnTo>
                  <a:lnTo>
                    <a:pt x="20264" y="933"/>
                  </a:lnTo>
                  <a:lnTo>
                    <a:pt x="20312" y="925"/>
                  </a:lnTo>
                  <a:lnTo>
                    <a:pt x="20359" y="920"/>
                  </a:lnTo>
                  <a:lnTo>
                    <a:pt x="20408" y="916"/>
                  </a:lnTo>
                  <a:lnTo>
                    <a:pt x="20458" y="914"/>
                  </a:lnTo>
                  <a:close/>
                </a:path>
              </a:pathLst>
            </a:custGeom>
            <a:solidFill>
              <a:schemeClr val="bg1"/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65" name="Freeform 128"/>
            <p:cNvSpPr>
              <a:spLocks/>
            </p:cNvSpPr>
            <p:nvPr/>
          </p:nvSpPr>
          <p:spPr bwMode="auto">
            <a:xfrm>
              <a:off x="5453453" y="3588071"/>
              <a:ext cx="1376363" cy="757238"/>
            </a:xfrm>
            <a:custGeom>
              <a:avLst/>
              <a:gdLst>
                <a:gd name="T0" fmla="*/ 853 w 853"/>
                <a:gd name="T1" fmla="*/ 277 h 469"/>
                <a:gd name="T2" fmla="*/ 764 w 853"/>
                <a:gd name="T3" fmla="*/ 189 h 469"/>
                <a:gd name="T4" fmla="*/ 722 w 853"/>
                <a:gd name="T5" fmla="*/ 201 h 469"/>
                <a:gd name="T6" fmla="*/ 645 w 853"/>
                <a:gd name="T7" fmla="*/ 178 h 469"/>
                <a:gd name="T8" fmla="*/ 635 w 853"/>
                <a:gd name="T9" fmla="*/ 179 h 469"/>
                <a:gd name="T10" fmla="*/ 407 w 853"/>
                <a:gd name="T11" fmla="*/ 0 h 469"/>
                <a:gd name="T12" fmla="*/ 199 w 853"/>
                <a:gd name="T13" fmla="*/ 126 h 469"/>
                <a:gd name="T14" fmla="*/ 172 w 853"/>
                <a:gd name="T15" fmla="*/ 124 h 469"/>
                <a:gd name="T16" fmla="*/ 0 w 853"/>
                <a:gd name="T17" fmla="*/ 296 h 469"/>
                <a:gd name="T18" fmla="*/ 172 w 853"/>
                <a:gd name="T19" fmla="*/ 469 h 469"/>
                <a:gd name="T20" fmla="*/ 280 w 853"/>
                <a:gd name="T21" fmla="*/ 431 h 469"/>
                <a:gd name="T22" fmla="*/ 407 w 853"/>
                <a:gd name="T23" fmla="*/ 469 h 469"/>
                <a:gd name="T24" fmla="*/ 542 w 853"/>
                <a:gd name="T25" fmla="*/ 426 h 469"/>
                <a:gd name="T26" fmla="*/ 645 w 853"/>
                <a:gd name="T27" fmla="*/ 469 h 469"/>
                <a:gd name="T28" fmla="*/ 784 w 853"/>
                <a:gd name="T29" fmla="*/ 363 h 469"/>
                <a:gd name="T30" fmla="*/ 853 w 853"/>
                <a:gd name="T31" fmla="*/ 27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3" h="469">
                  <a:moveTo>
                    <a:pt x="853" y="277"/>
                  </a:moveTo>
                  <a:cubicBezTo>
                    <a:pt x="853" y="229"/>
                    <a:pt x="813" y="189"/>
                    <a:pt x="764" y="189"/>
                  </a:cubicBezTo>
                  <a:cubicBezTo>
                    <a:pt x="749" y="189"/>
                    <a:pt x="734" y="193"/>
                    <a:pt x="722" y="201"/>
                  </a:cubicBezTo>
                  <a:cubicBezTo>
                    <a:pt x="699" y="186"/>
                    <a:pt x="673" y="178"/>
                    <a:pt x="645" y="178"/>
                  </a:cubicBezTo>
                  <a:cubicBezTo>
                    <a:pt x="641" y="178"/>
                    <a:pt x="638" y="179"/>
                    <a:pt x="635" y="179"/>
                  </a:cubicBezTo>
                  <a:cubicBezTo>
                    <a:pt x="610" y="76"/>
                    <a:pt x="517" y="0"/>
                    <a:pt x="407" y="0"/>
                  </a:cubicBezTo>
                  <a:cubicBezTo>
                    <a:pt x="316" y="0"/>
                    <a:pt x="238" y="51"/>
                    <a:pt x="199" y="126"/>
                  </a:cubicBezTo>
                  <a:cubicBezTo>
                    <a:pt x="190" y="125"/>
                    <a:pt x="181" y="124"/>
                    <a:pt x="172" y="124"/>
                  </a:cubicBezTo>
                  <a:cubicBezTo>
                    <a:pt x="77" y="124"/>
                    <a:pt x="0" y="201"/>
                    <a:pt x="0" y="296"/>
                  </a:cubicBezTo>
                  <a:cubicBezTo>
                    <a:pt x="0" y="392"/>
                    <a:pt x="77" y="469"/>
                    <a:pt x="172" y="469"/>
                  </a:cubicBezTo>
                  <a:cubicBezTo>
                    <a:pt x="213" y="469"/>
                    <a:pt x="250" y="455"/>
                    <a:pt x="280" y="431"/>
                  </a:cubicBezTo>
                  <a:cubicBezTo>
                    <a:pt x="316" y="455"/>
                    <a:pt x="360" y="469"/>
                    <a:pt x="407" y="469"/>
                  </a:cubicBezTo>
                  <a:cubicBezTo>
                    <a:pt x="457" y="469"/>
                    <a:pt x="504" y="453"/>
                    <a:pt x="542" y="426"/>
                  </a:cubicBezTo>
                  <a:cubicBezTo>
                    <a:pt x="568" y="453"/>
                    <a:pt x="604" y="469"/>
                    <a:pt x="645" y="469"/>
                  </a:cubicBezTo>
                  <a:cubicBezTo>
                    <a:pt x="711" y="469"/>
                    <a:pt x="767" y="424"/>
                    <a:pt x="784" y="363"/>
                  </a:cubicBezTo>
                  <a:cubicBezTo>
                    <a:pt x="823" y="354"/>
                    <a:pt x="853" y="319"/>
                    <a:pt x="853" y="2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87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s://cdn4.iconfinder.com/data/icons/adiante-apps-app-templates-incos-in-grey/512/app_type_theme_park_512px_GREY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59595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023" y="4324881"/>
            <a:ext cx="2720880" cy="272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132844" y="2661465"/>
            <a:ext cx="1828800" cy="1828800"/>
          </a:xfrm>
          <a:prstGeom prst="ellipse">
            <a:avLst/>
          </a:prstGeom>
          <a:solidFill>
            <a:srgbClr val="0EBE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6410" y="3250044"/>
            <a:ext cx="106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Signika" panose="02010003020600000004" pitchFamily="50" charset="0"/>
              </a:rPr>
              <a:t>7</a:t>
            </a:r>
            <a:r>
              <a:rPr lang="en-US" altLang="zh-CN" sz="36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6</a:t>
            </a:r>
            <a:r>
              <a:rPr lang="en-US" altLang="zh-CN" sz="20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%</a:t>
            </a:r>
          </a:p>
        </p:txBody>
      </p:sp>
      <p:sp>
        <p:nvSpPr>
          <p:cNvPr id="8" name="Oval 7"/>
          <p:cNvSpPr/>
          <p:nvPr/>
        </p:nvSpPr>
        <p:spPr>
          <a:xfrm>
            <a:off x="3803841" y="2667525"/>
            <a:ext cx="1828800" cy="1828800"/>
          </a:xfrm>
          <a:prstGeom prst="ellipse">
            <a:avLst/>
          </a:prstGeom>
          <a:solidFill>
            <a:srgbClr val="B2D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488285" y="2667525"/>
            <a:ext cx="1828800" cy="1828800"/>
          </a:xfrm>
          <a:prstGeom prst="ellipse">
            <a:avLst/>
          </a:prstGeom>
          <a:solidFill>
            <a:srgbClr val="FF64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172730" y="2667525"/>
            <a:ext cx="1828800" cy="1828800"/>
          </a:xfrm>
          <a:prstGeom prst="ellipse">
            <a:avLst/>
          </a:prstGeom>
          <a:solidFill>
            <a:srgbClr val="15B0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3976" y="3250044"/>
            <a:ext cx="106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79</a:t>
            </a:r>
            <a:r>
              <a:rPr lang="en-US" altLang="zh-CN" sz="20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%</a:t>
            </a:r>
            <a:endParaRPr lang="en-US" altLang="zh-CN" sz="2000" b="1" dirty="0" smtClean="0">
              <a:solidFill>
                <a:schemeClr val="bg1"/>
              </a:solidFill>
              <a:latin typeface="Signika" panose="02010003020600000004" pitchFamily="5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98420" y="3250044"/>
            <a:ext cx="106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22</a:t>
            </a:r>
            <a:r>
              <a:rPr lang="en-US" altLang="zh-CN" sz="20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82865" y="3250044"/>
            <a:ext cx="106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35</a:t>
            </a:r>
            <a:r>
              <a:rPr lang="en-US" altLang="zh-CN" sz="2000" b="1" dirty="0" smtClean="0">
                <a:solidFill>
                  <a:schemeClr val="bg1"/>
                </a:solidFill>
                <a:latin typeface="Signika" panose="02010003020600000004" pitchFamily="50" charset="0"/>
              </a:rPr>
              <a:t>%</a:t>
            </a:r>
            <a:endParaRPr lang="en-US" altLang="zh-CN" sz="2000" b="1" dirty="0" smtClean="0">
              <a:solidFill>
                <a:schemeClr val="bg1"/>
              </a:solidFill>
              <a:latin typeface="Signika" panose="02010003020600000004" pitchFamily="50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662362" y="1901168"/>
            <a:ext cx="2990433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AU" sz="2400" b="1" dirty="0" err="1" smtClean="0">
                <a:solidFill>
                  <a:srgbClr val="595959"/>
                </a:solidFill>
                <a:ea typeface="Roboto Black" panose="02000000000000000000" pitchFamily="2" charset="0"/>
              </a:rPr>
              <a:t>Gaat</a:t>
            </a:r>
            <a:r>
              <a:rPr lang="en-AU" sz="2400" b="1" dirty="0" smtClean="0">
                <a:solidFill>
                  <a:srgbClr val="595959"/>
                </a:solidFill>
                <a:ea typeface="Roboto Black" panose="02000000000000000000" pitchFamily="2" charset="0"/>
              </a:rPr>
              <a:t> </a:t>
            </a:r>
            <a:r>
              <a:rPr lang="en-AU" sz="2400" b="1" dirty="0" err="1" smtClean="0">
                <a:solidFill>
                  <a:srgbClr val="595959"/>
                </a:solidFill>
                <a:ea typeface="Roboto Black" panose="02000000000000000000" pitchFamily="2" charset="0"/>
              </a:rPr>
              <a:t>naar</a:t>
            </a:r>
            <a:r>
              <a:rPr lang="en-AU" sz="2400" b="1" dirty="0" smtClean="0">
                <a:solidFill>
                  <a:srgbClr val="595959"/>
                </a:solidFill>
                <a:ea typeface="Roboto Black" panose="02000000000000000000" pitchFamily="2" charset="0"/>
              </a:rPr>
              <a:t> kermis</a:t>
            </a:r>
            <a:endParaRPr lang="en-AU" sz="2400" b="1" dirty="0">
              <a:solidFill>
                <a:srgbClr val="595959"/>
              </a:solidFill>
              <a:ea typeface="Roboto Black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8851034" y="1899274"/>
            <a:ext cx="2990433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AU" sz="2400" b="1" dirty="0" err="1">
                <a:solidFill>
                  <a:srgbClr val="595959"/>
                </a:solidFill>
                <a:ea typeface="Roboto Black" panose="02000000000000000000" pitchFamily="2" charset="0"/>
              </a:rPr>
              <a:t>H</a:t>
            </a:r>
            <a:r>
              <a:rPr lang="en-AU" sz="2400" b="1" dirty="0" err="1" smtClean="0">
                <a:solidFill>
                  <a:srgbClr val="595959"/>
                </a:solidFill>
                <a:ea typeface="Roboto Black" panose="02000000000000000000" pitchFamily="2" charset="0"/>
              </a:rPr>
              <a:t>oreca</a:t>
            </a:r>
            <a:r>
              <a:rPr lang="en-AU" sz="2400" b="1" dirty="0" smtClean="0">
                <a:solidFill>
                  <a:srgbClr val="595959"/>
                </a:solidFill>
                <a:ea typeface="Roboto Black" panose="02000000000000000000" pitchFamily="2" charset="0"/>
              </a:rPr>
              <a:t> </a:t>
            </a:r>
            <a:r>
              <a:rPr lang="en-AU" sz="2400" b="1" dirty="0" err="1" smtClean="0">
                <a:solidFill>
                  <a:srgbClr val="595959"/>
                </a:solidFill>
                <a:ea typeface="Roboto Black" panose="02000000000000000000" pitchFamily="2" charset="0"/>
              </a:rPr>
              <a:t>en</a:t>
            </a:r>
            <a:r>
              <a:rPr lang="en-AU" sz="2400" b="1" dirty="0" smtClean="0">
                <a:solidFill>
                  <a:srgbClr val="595959"/>
                </a:solidFill>
                <a:ea typeface="Roboto Black" panose="02000000000000000000" pitchFamily="2" charset="0"/>
              </a:rPr>
              <a:t> events</a:t>
            </a:r>
            <a:endParaRPr lang="en-AU" sz="2400" b="1" dirty="0">
              <a:solidFill>
                <a:srgbClr val="595959"/>
              </a:solidFill>
              <a:ea typeface="Roboto Black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flipH="1">
            <a:off x="6060463" y="1899274"/>
            <a:ext cx="2990433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AU" sz="2400" b="1" dirty="0" err="1" smtClean="0">
                <a:solidFill>
                  <a:srgbClr val="595959"/>
                </a:solidFill>
                <a:ea typeface="Roboto Black" panose="02000000000000000000" pitchFamily="2" charset="0"/>
              </a:rPr>
              <a:t>Oriënteren</a:t>
            </a:r>
            <a:r>
              <a:rPr lang="en-AU" sz="2400" b="1" dirty="0" smtClean="0">
                <a:solidFill>
                  <a:srgbClr val="595959"/>
                </a:solidFill>
                <a:ea typeface="Roboto Black" panose="02000000000000000000" pitchFamily="2" charset="0"/>
              </a:rPr>
              <a:t> kermis</a:t>
            </a:r>
            <a:endParaRPr lang="en-AU" sz="2400" b="1" dirty="0">
              <a:solidFill>
                <a:srgbClr val="595959"/>
              </a:solidFill>
              <a:ea typeface="Roboto Black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3315612" y="1914067"/>
            <a:ext cx="2990433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595959"/>
                </a:solidFill>
                <a:ea typeface="Roboto Black" panose="02000000000000000000" pitchFamily="2" charset="0"/>
              </a:rPr>
              <a:t>Attracties duur</a:t>
            </a:r>
            <a:endParaRPr lang="nl-NL" sz="2400" b="1" dirty="0">
              <a:solidFill>
                <a:srgbClr val="595959"/>
              </a:solidFill>
              <a:ea typeface="Roboto Black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03841" y="613476"/>
            <a:ext cx="46464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Analyse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probleemstelling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7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2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2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2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2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 animBg="1"/>
      <p:bldP spid="10" grpId="0" animBg="1"/>
      <p:bldP spid="11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4786441" y="1929517"/>
            <a:ext cx="2632697" cy="4570973"/>
            <a:chOff x="4920996" y="1514589"/>
            <a:chExt cx="2113057" cy="3668757"/>
          </a:xfrm>
        </p:grpSpPr>
        <p:grpSp>
          <p:nvGrpSpPr>
            <p:cNvPr id="91" name="Group 90"/>
            <p:cNvGrpSpPr/>
            <p:nvPr/>
          </p:nvGrpSpPr>
          <p:grpSpPr>
            <a:xfrm>
              <a:off x="4920996" y="1514589"/>
              <a:ext cx="2113057" cy="2594123"/>
              <a:chOff x="4815811" y="1544854"/>
              <a:chExt cx="2306611" cy="2831742"/>
            </a:xfrm>
          </p:grpSpPr>
          <p:cxnSp>
            <p:nvCxnSpPr>
              <p:cNvPr id="99" name="Straight Connector 98"/>
              <p:cNvCxnSpPr/>
              <p:nvPr/>
            </p:nvCxnSpPr>
            <p:spPr>
              <a:xfrm flipV="1">
                <a:off x="6567142" y="2875576"/>
                <a:ext cx="555280" cy="26604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973177" y="3240628"/>
                <a:ext cx="349354" cy="73676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5490256" y="2946817"/>
                <a:ext cx="61411" cy="53585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>
              <a:xfrm flipH="1">
                <a:off x="6845536" y="2890351"/>
                <a:ext cx="261556" cy="53585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6636373" y="3394234"/>
                <a:ext cx="225677" cy="45800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6346222" y="3146516"/>
                <a:ext cx="225675" cy="50869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Straight Connector 104"/>
              <p:cNvCxnSpPr/>
              <p:nvPr/>
            </p:nvCxnSpPr>
            <p:spPr>
              <a:xfrm flipH="1">
                <a:off x="6578790" y="3844363"/>
                <a:ext cx="57583" cy="45800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5322532" y="3969216"/>
                <a:ext cx="113793" cy="40738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7056315" y="2229057"/>
                <a:ext cx="41725" cy="66129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>
              <a:xfrm>
                <a:off x="6687343" y="1812146"/>
                <a:ext cx="389834" cy="41691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6074263" y="1545097"/>
                <a:ext cx="613080" cy="26704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5424178" y="1545097"/>
                <a:ext cx="650086" cy="14718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>
              <a:xfrm flipV="1">
                <a:off x="5027800" y="1678621"/>
                <a:ext cx="396378" cy="31964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4824863" y="2038040"/>
                <a:ext cx="182074" cy="47103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4815811" y="2509078"/>
                <a:ext cx="157366" cy="73155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>
              <a:xfrm flipV="1">
                <a:off x="4864987" y="2460205"/>
                <a:ext cx="501063" cy="4887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>
              <a:xfrm flipV="1">
                <a:off x="5140569" y="2460205"/>
                <a:ext cx="231736" cy="33321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4840215" y="2538060"/>
                <a:ext cx="625436" cy="153832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>
              <a:xfrm flipV="1">
                <a:off x="4997581" y="2791703"/>
                <a:ext cx="150273" cy="43266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>
              <a:xfrm>
                <a:off x="4826929" y="2521803"/>
                <a:ext cx="324406" cy="26990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5460687" y="2691892"/>
                <a:ext cx="45250" cy="29575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>
              <a:xfrm flipH="1" flipV="1">
                <a:off x="5046450" y="1998261"/>
                <a:ext cx="331494" cy="46194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>
              <a:xfrm flipH="1">
                <a:off x="5358269" y="1728362"/>
                <a:ext cx="38326" cy="73184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>
              <a:xfrm flipV="1">
                <a:off x="5369214" y="2176842"/>
                <a:ext cx="436907" cy="28336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5442741" y="1721262"/>
                <a:ext cx="361776" cy="46799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>
              <a:xfrm flipH="1">
                <a:off x="5791453" y="1545097"/>
                <a:ext cx="272787" cy="631502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6078550" y="1544854"/>
                <a:ext cx="165859" cy="58311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>
              <a:xfrm flipH="1">
                <a:off x="6268895" y="1812146"/>
                <a:ext cx="432758" cy="31582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>
              <a:xfrm flipH="1" flipV="1">
                <a:off x="6222965" y="2127970"/>
                <a:ext cx="838390" cy="10108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>
              <a:xfrm>
                <a:off x="5951453" y="2626814"/>
                <a:ext cx="315891" cy="58382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>
              <a:xfrm flipV="1">
                <a:off x="5955481" y="2142494"/>
                <a:ext cx="297384" cy="48431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>
              <a:xfrm flipV="1">
                <a:off x="5823080" y="2142494"/>
                <a:ext cx="413894" cy="3410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258929" y="2137145"/>
                <a:ext cx="518246" cy="31431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>
              <a:xfrm flipH="1">
                <a:off x="6796760" y="2229057"/>
                <a:ext cx="279115" cy="21314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6763857" y="2464323"/>
                <a:ext cx="297497" cy="42602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>
              <a:xfrm flipV="1">
                <a:off x="6468879" y="2453261"/>
                <a:ext cx="308910" cy="256572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6267344" y="2150093"/>
                <a:ext cx="191716" cy="55974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>
              <a:xfrm flipH="1" flipV="1">
                <a:off x="5800527" y="2172490"/>
                <a:ext cx="163662" cy="44248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>
              <a:xfrm flipV="1">
                <a:off x="5443793" y="2638651"/>
                <a:ext cx="493125" cy="5883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5354198" y="2464323"/>
                <a:ext cx="562090" cy="16016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39" name="Straight Connector 138"/>
              <p:cNvCxnSpPr/>
              <p:nvPr/>
            </p:nvCxnSpPr>
            <p:spPr>
              <a:xfrm flipV="1">
                <a:off x="5981770" y="2458732"/>
                <a:ext cx="767441" cy="17981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5971041" y="2650381"/>
                <a:ext cx="492339" cy="6672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>
              <a:xfrm flipH="1" flipV="1">
                <a:off x="5170294" y="2791703"/>
                <a:ext cx="350013" cy="19365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>
              <a:xfrm flipV="1">
                <a:off x="4984068" y="2982116"/>
                <a:ext cx="502232" cy="27325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5009678" y="3255367"/>
                <a:ext cx="579969" cy="25190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 flipV="1">
                <a:off x="5312063" y="3507272"/>
                <a:ext cx="253114" cy="418062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 flipH="1" flipV="1">
                <a:off x="5568935" y="3508706"/>
                <a:ext cx="143924" cy="51931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6" name="Straight Connector 145"/>
              <p:cNvCxnSpPr/>
              <p:nvPr/>
            </p:nvCxnSpPr>
            <p:spPr>
              <a:xfrm flipV="1">
                <a:off x="5436326" y="4028019"/>
                <a:ext cx="285930" cy="33677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5731751" y="4040560"/>
                <a:ext cx="271109" cy="33603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>
              <a:xfrm flipV="1">
                <a:off x="5980145" y="3646755"/>
                <a:ext cx="0" cy="71803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5964189" y="2638543"/>
                <a:ext cx="0" cy="58582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5505937" y="2982116"/>
                <a:ext cx="496924" cy="66463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>
              <a:xfrm flipH="1" flipV="1">
                <a:off x="5971041" y="3212073"/>
                <a:ext cx="20698" cy="43228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6485274" y="2728943"/>
                <a:ext cx="96764" cy="42933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3" name="Straight Connector 152"/>
              <p:cNvCxnSpPr/>
              <p:nvPr/>
            </p:nvCxnSpPr>
            <p:spPr>
              <a:xfrm flipV="1">
                <a:off x="6578656" y="2451459"/>
                <a:ext cx="193124" cy="70682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4" name="Straight Connector 153"/>
              <p:cNvCxnSpPr/>
              <p:nvPr/>
            </p:nvCxnSpPr>
            <p:spPr>
              <a:xfrm flipV="1">
                <a:off x="6276482" y="2728943"/>
                <a:ext cx="190780" cy="49542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>
              <a:xfrm flipV="1">
                <a:off x="5523949" y="2708886"/>
                <a:ext cx="930829" cy="25995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>
              <a:xfrm flipH="1" flipV="1">
                <a:off x="5961667" y="3619808"/>
                <a:ext cx="384555" cy="44451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>
              <a:xfrm flipV="1">
                <a:off x="6007431" y="4049017"/>
                <a:ext cx="341269" cy="30866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6338757" y="3659296"/>
                <a:ext cx="299586" cy="18162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>
              <a:xfrm flipH="1">
                <a:off x="6338757" y="3668444"/>
                <a:ext cx="9943" cy="39450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>
              <a:xfrm>
                <a:off x="6263895" y="3228456"/>
                <a:ext cx="90999" cy="43998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1" name="Straight Connector 160"/>
              <p:cNvCxnSpPr/>
              <p:nvPr/>
            </p:nvCxnSpPr>
            <p:spPr>
              <a:xfrm flipV="1">
                <a:off x="5580713" y="3232828"/>
                <a:ext cx="390290" cy="266587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5496539" y="2984830"/>
                <a:ext cx="492359" cy="25173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5979171" y="3220748"/>
                <a:ext cx="286190" cy="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4" name="Straight Connector 163"/>
              <p:cNvCxnSpPr/>
              <p:nvPr/>
            </p:nvCxnSpPr>
            <p:spPr>
              <a:xfrm flipV="1">
                <a:off x="6002860" y="3210639"/>
                <a:ext cx="273622" cy="422323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>
              <a:xfrm flipV="1">
                <a:off x="5724992" y="3636725"/>
                <a:ext cx="235599" cy="409089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6" name="Straight Connector 165"/>
              <p:cNvCxnSpPr/>
              <p:nvPr/>
            </p:nvCxnSpPr>
            <p:spPr>
              <a:xfrm flipV="1">
                <a:off x="5304451" y="3615724"/>
                <a:ext cx="672942" cy="34693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5320956" y="3971950"/>
                <a:ext cx="1022510" cy="9237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>
              <a:xfrm flipH="1">
                <a:off x="6346222" y="3414241"/>
                <a:ext cx="499314" cy="27052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69" name="Straight Connector 168"/>
              <p:cNvCxnSpPr/>
              <p:nvPr/>
            </p:nvCxnSpPr>
            <p:spPr>
              <a:xfrm flipV="1">
                <a:off x="5579511" y="3432465"/>
                <a:ext cx="1273491" cy="70641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5447581" y="4356121"/>
                <a:ext cx="544159" cy="1002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5998499" y="4360458"/>
                <a:ext cx="326678" cy="10550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2" name="Straight Connector 171"/>
              <p:cNvCxnSpPr/>
              <p:nvPr/>
            </p:nvCxnSpPr>
            <p:spPr>
              <a:xfrm flipV="1">
                <a:off x="6327763" y="4312160"/>
                <a:ext cx="264162" cy="63185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3" name="Straight Connector 172"/>
              <p:cNvCxnSpPr/>
              <p:nvPr/>
            </p:nvCxnSpPr>
            <p:spPr>
              <a:xfrm flipH="1">
                <a:off x="6325177" y="4049017"/>
                <a:ext cx="12393" cy="317124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6339518" y="4050282"/>
                <a:ext cx="233863" cy="261878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5" name="Straight Connector 174"/>
              <p:cNvCxnSpPr/>
              <p:nvPr/>
            </p:nvCxnSpPr>
            <p:spPr>
              <a:xfrm flipV="1">
                <a:off x="6359970" y="3854229"/>
                <a:ext cx="290379" cy="203076"/>
              </a:xfrm>
              <a:prstGeom prst="line">
                <a:avLst/>
              </a:prstGeom>
              <a:noFill/>
              <a:ln w="127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  <a:miter lim="800000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5463933" y="4232633"/>
              <a:ext cx="1039220" cy="950713"/>
              <a:chOff x="5408480" y="4511869"/>
              <a:chExt cx="1134411" cy="1037797"/>
            </a:xfrm>
            <a:solidFill>
              <a:sysClr val="window" lastClr="FFFFFF">
                <a:lumMod val="75000"/>
              </a:sysClr>
            </a:solidFill>
          </p:grpSpPr>
          <p:sp>
            <p:nvSpPr>
              <p:cNvPr id="93" name="Freeform 92"/>
              <p:cNvSpPr/>
              <p:nvPr/>
            </p:nvSpPr>
            <p:spPr>
              <a:xfrm>
                <a:off x="5464289" y="4511869"/>
                <a:ext cx="1028142" cy="964410"/>
              </a:xfrm>
              <a:custGeom>
                <a:avLst/>
                <a:gdLst>
                  <a:gd name="connsiteX0" fmla="*/ 0 w 672200"/>
                  <a:gd name="connsiteY0" fmla="*/ 0 h 630649"/>
                  <a:gd name="connsiteX1" fmla="*/ 671846 w 672200"/>
                  <a:gd name="connsiteY1" fmla="*/ 0 h 630649"/>
                  <a:gd name="connsiteX2" fmla="*/ 672200 w 672200"/>
                  <a:gd name="connsiteY2" fmla="*/ 32054 h 630649"/>
                  <a:gd name="connsiteX3" fmla="*/ 657576 w 672200"/>
                  <a:gd name="connsiteY3" fmla="*/ 470997 h 630649"/>
                  <a:gd name="connsiteX4" fmla="*/ 493887 w 672200"/>
                  <a:gd name="connsiteY4" fmla="*/ 626220 h 630649"/>
                  <a:gd name="connsiteX5" fmla="*/ 200376 w 672200"/>
                  <a:gd name="connsiteY5" fmla="*/ 629042 h 630649"/>
                  <a:gd name="connsiteX6" fmla="*/ 31043 w 672200"/>
                  <a:gd name="connsiteY6" fmla="*/ 487931 h 630649"/>
                  <a:gd name="connsiteX7" fmla="*/ 213 w 672200"/>
                  <a:gd name="connsiteY7" fmla="*/ 53019 h 630649"/>
                  <a:gd name="connsiteX0" fmla="*/ 0 w 672200"/>
                  <a:gd name="connsiteY0" fmla="*/ 0 h 630649"/>
                  <a:gd name="connsiteX1" fmla="*/ 671846 w 672200"/>
                  <a:gd name="connsiteY1" fmla="*/ 0 h 630649"/>
                  <a:gd name="connsiteX2" fmla="*/ 672200 w 672200"/>
                  <a:gd name="connsiteY2" fmla="*/ 32054 h 630649"/>
                  <a:gd name="connsiteX3" fmla="*/ 657576 w 672200"/>
                  <a:gd name="connsiteY3" fmla="*/ 470997 h 630649"/>
                  <a:gd name="connsiteX4" fmla="*/ 493887 w 672200"/>
                  <a:gd name="connsiteY4" fmla="*/ 626220 h 630649"/>
                  <a:gd name="connsiteX5" fmla="*/ 200376 w 672200"/>
                  <a:gd name="connsiteY5" fmla="*/ 629042 h 630649"/>
                  <a:gd name="connsiteX6" fmla="*/ 31043 w 672200"/>
                  <a:gd name="connsiteY6" fmla="*/ 487931 h 630649"/>
                  <a:gd name="connsiteX7" fmla="*/ 231194 w 672200"/>
                  <a:gd name="connsiteY7" fmla="*/ 129219 h 630649"/>
                  <a:gd name="connsiteX8" fmla="*/ 0 w 672200"/>
                  <a:gd name="connsiteY8" fmla="*/ 0 h 630649"/>
                  <a:gd name="connsiteX0" fmla="*/ 46884 w 719084"/>
                  <a:gd name="connsiteY0" fmla="*/ 0 h 630649"/>
                  <a:gd name="connsiteX1" fmla="*/ 718730 w 719084"/>
                  <a:gd name="connsiteY1" fmla="*/ 0 h 630649"/>
                  <a:gd name="connsiteX2" fmla="*/ 719084 w 719084"/>
                  <a:gd name="connsiteY2" fmla="*/ 32054 h 630649"/>
                  <a:gd name="connsiteX3" fmla="*/ 704460 w 719084"/>
                  <a:gd name="connsiteY3" fmla="*/ 470997 h 630649"/>
                  <a:gd name="connsiteX4" fmla="*/ 540771 w 719084"/>
                  <a:gd name="connsiteY4" fmla="*/ 626220 h 630649"/>
                  <a:gd name="connsiteX5" fmla="*/ 247260 w 719084"/>
                  <a:gd name="connsiteY5" fmla="*/ 629042 h 630649"/>
                  <a:gd name="connsiteX6" fmla="*/ 77927 w 719084"/>
                  <a:gd name="connsiteY6" fmla="*/ 487931 h 630649"/>
                  <a:gd name="connsiteX7" fmla="*/ 46884 w 719084"/>
                  <a:gd name="connsiteY7" fmla="*/ 0 h 630649"/>
                  <a:gd name="connsiteX0" fmla="*/ 756 w 672956"/>
                  <a:gd name="connsiteY0" fmla="*/ 0 h 630649"/>
                  <a:gd name="connsiteX1" fmla="*/ 672602 w 672956"/>
                  <a:gd name="connsiteY1" fmla="*/ 0 h 630649"/>
                  <a:gd name="connsiteX2" fmla="*/ 672956 w 672956"/>
                  <a:gd name="connsiteY2" fmla="*/ 32054 h 630649"/>
                  <a:gd name="connsiteX3" fmla="*/ 658332 w 672956"/>
                  <a:gd name="connsiteY3" fmla="*/ 470997 h 630649"/>
                  <a:gd name="connsiteX4" fmla="*/ 494643 w 672956"/>
                  <a:gd name="connsiteY4" fmla="*/ 626220 h 630649"/>
                  <a:gd name="connsiteX5" fmla="*/ 201132 w 672956"/>
                  <a:gd name="connsiteY5" fmla="*/ 629042 h 630649"/>
                  <a:gd name="connsiteX6" fmla="*/ 31799 w 672956"/>
                  <a:gd name="connsiteY6" fmla="*/ 487931 h 630649"/>
                  <a:gd name="connsiteX7" fmla="*/ 756 w 672956"/>
                  <a:gd name="connsiteY7" fmla="*/ 0 h 630649"/>
                  <a:gd name="connsiteX0" fmla="*/ 124 w 672324"/>
                  <a:gd name="connsiteY0" fmla="*/ 0 h 630649"/>
                  <a:gd name="connsiteX1" fmla="*/ 671970 w 672324"/>
                  <a:gd name="connsiteY1" fmla="*/ 0 h 630649"/>
                  <a:gd name="connsiteX2" fmla="*/ 672324 w 672324"/>
                  <a:gd name="connsiteY2" fmla="*/ 32054 h 630649"/>
                  <a:gd name="connsiteX3" fmla="*/ 657700 w 672324"/>
                  <a:gd name="connsiteY3" fmla="*/ 470997 h 630649"/>
                  <a:gd name="connsiteX4" fmla="*/ 494011 w 672324"/>
                  <a:gd name="connsiteY4" fmla="*/ 626220 h 630649"/>
                  <a:gd name="connsiteX5" fmla="*/ 200500 w 672324"/>
                  <a:gd name="connsiteY5" fmla="*/ 629042 h 630649"/>
                  <a:gd name="connsiteX6" fmla="*/ 31167 w 672324"/>
                  <a:gd name="connsiteY6" fmla="*/ 487931 h 630649"/>
                  <a:gd name="connsiteX7" fmla="*/ 124 w 672324"/>
                  <a:gd name="connsiteY7" fmla="*/ 0 h 6306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72324" h="630649">
                    <a:moveTo>
                      <a:pt x="124" y="0"/>
                    </a:moveTo>
                    <a:lnTo>
                      <a:pt x="671970" y="0"/>
                    </a:lnTo>
                    <a:lnTo>
                      <a:pt x="672324" y="32054"/>
                    </a:lnTo>
                    <a:cubicBezTo>
                      <a:pt x="671950" y="155680"/>
                      <a:pt x="661404" y="375100"/>
                      <a:pt x="657700" y="470997"/>
                    </a:cubicBezTo>
                    <a:cubicBezTo>
                      <a:pt x="594200" y="541082"/>
                      <a:pt x="561744" y="571657"/>
                      <a:pt x="494011" y="626220"/>
                    </a:cubicBezTo>
                    <a:cubicBezTo>
                      <a:pt x="406522" y="621517"/>
                      <a:pt x="294575" y="635157"/>
                      <a:pt x="200500" y="629042"/>
                    </a:cubicBezTo>
                    <a:cubicBezTo>
                      <a:pt x="134647" y="580594"/>
                      <a:pt x="89963" y="547669"/>
                      <a:pt x="31167" y="487931"/>
                    </a:cubicBezTo>
                    <a:cubicBezTo>
                      <a:pt x="21583" y="380710"/>
                      <a:pt x="-1901" y="109897"/>
                      <a:pt x="124" y="0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4" name="Rounded Rectangle 93"/>
              <p:cNvSpPr/>
              <p:nvPr/>
            </p:nvSpPr>
            <p:spPr>
              <a:xfrm>
                <a:off x="5408480" y="4647679"/>
                <a:ext cx="1134411" cy="107262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5" name="Rounded Rectangle 94"/>
              <p:cNvSpPr/>
              <p:nvPr/>
            </p:nvSpPr>
            <p:spPr>
              <a:xfrm>
                <a:off x="5408480" y="4781032"/>
                <a:ext cx="1134411" cy="107262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Rounded Rectangle 95"/>
              <p:cNvSpPr/>
              <p:nvPr/>
            </p:nvSpPr>
            <p:spPr>
              <a:xfrm>
                <a:off x="5408480" y="4925056"/>
                <a:ext cx="1134411" cy="107262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7" name="Rounded Rectangle 96"/>
              <p:cNvSpPr/>
              <p:nvPr/>
            </p:nvSpPr>
            <p:spPr>
              <a:xfrm>
                <a:off x="5408480" y="5065557"/>
                <a:ext cx="1134411" cy="107262"/>
              </a:xfrm>
              <a:prstGeom prst="roundRect">
                <a:avLst>
                  <a:gd name="adj" fmla="val 50000"/>
                </a:avLst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806853" y="5368691"/>
                <a:ext cx="371880" cy="180975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:endParaRPr kumimoji="0" lang="id-ID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177" name="TextBox 176"/>
          <p:cNvSpPr txBox="1"/>
          <p:nvPr/>
        </p:nvSpPr>
        <p:spPr>
          <a:xfrm>
            <a:off x="3721129" y="274245"/>
            <a:ext cx="4642723" cy="59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4400" b="1" i="0" u="none" strike="noStrike" kern="0" cap="none" spc="-150" normalizeH="0" baseline="0" noProof="0" dirty="0" err="1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Ons</a:t>
            </a:r>
            <a:r>
              <a:rPr kumimoji="0" lang="en-MY" sz="4400" b="1" i="0" u="none" strike="noStrike" kern="0" cap="none" spc="-15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rPr>
              <a:t> </a:t>
            </a:r>
            <a:r>
              <a:rPr lang="en-MY" sz="4400" b="1" kern="0" spc="-15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concept</a:t>
            </a:r>
            <a:endParaRPr kumimoji="0" lang="en-GB" sz="4400" b="1" i="0" u="none" strike="noStrike" kern="0" cap="none" spc="-15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</a:endParaRPr>
          </a:p>
        </p:txBody>
      </p:sp>
      <p:pic>
        <p:nvPicPr>
          <p:cNvPr id="185" name="Picture 1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4164" y="903294"/>
            <a:ext cx="5413717" cy="4999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552" y="1619581"/>
            <a:ext cx="2064567" cy="5765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864" y="1415396"/>
            <a:ext cx="2279334" cy="920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6382" y="2344526"/>
            <a:ext cx="2414566" cy="975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6566" y="2380832"/>
            <a:ext cx="2395517" cy="9705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8488" y="3497614"/>
            <a:ext cx="2486544" cy="6483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93592" y="4371953"/>
            <a:ext cx="2313685" cy="6323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2277" y="4379175"/>
            <a:ext cx="2391209" cy="6535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84147" y="5328104"/>
            <a:ext cx="2512626" cy="682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30198" y="5336963"/>
            <a:ext cx="2371680" cy="94867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63249" y="3406462"/>
            <a:ext cx="2485180" cy="67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72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56402" y="324723"/>
            <a:ext cx="5344486" cy="59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MY" sz="4400" b="1" spc="-1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Applicatie</a:t>
            </a:r>
            <a:r>
              <a:rPr lang="en-MY" sz="4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(beta)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Tijdelijke aanduiding voor inhoud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02" y="1149368"/>
            <a:ext cx="3273950" cy="4910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690" y="1208505"/>
            <a:ext cx="3273952" cy="4910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05" y="1090232"/>
            <a:ext cx="3354859" cy="502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6768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243962" y="3131922"/>
            <a:ext cx="3868501" cy="2695024"/>
            <a:chOff x="4937026" y="2632610"/>
            <a:chExt cx="1911964" cy="1719664"/>
          </a:xfrm>
        </p:grpSpPr>
        <p:grpSp>
          <p:nvGrpSpPr>
            <p:cNvPr id="3" name="Group 208"/>
            <p:cNvGrpSpPr/>
            <p:nvPr/>
          </p:nvGrpSpPr>
          <p:grpSpPr>
            <a:xfrm>
              <a:off x="4937026" y="3075967"/>
              <a:ext cx="911586" cy="1276307"/>
              <a:chOff x="2677732" y="1646868"/>
              <a:chExt cx="927614" cy="1298749"/>
            </a:xfrm>
          </p:grpSpPr>
          <p:sp>
            <p:nvSpPr>
              <p:cNvPr id="58" name="Freeform 5"/>
              <p:cNvSpPr>
                <a:spLocks/>
              </p:cNvSpPr>
              <p:nvPr/>
            </p:nvSpPr>
            <p:spPr bwMode="auto">
              <a:xfrm>
                <a:off x="2677732" y="2657476"/>
                <a:ext cx="927614" cy="288141"/>
              </a:xfrm>
              <a:custGeom>
                <a:avLst/>
                <a:gdLst/>
                <a:ahLst/>
                <a:cxnLst>
                  <a:cxn ang="0">
                    <a:pos x="355" y="0"/>
                  </a:cxn>
                  <a:cxn ang="0">
                    <a:pos x="355" y="0"/>
                  </a:cxn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7"/>
                  </a:cxn>
                  <a:cxn ang="0">
                    <a:pos x="177" y="68"/>
                  </a:cxn>
                  <a:cxn ang="0">
                    <a:pos x="161" y="67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</a:cxnLst>
                <a:rect l="0" t="0" r="r" b="b"/>
                <a:pathLst>
                  <a:path w="355" h="110">
                    <a:moveTo>
                      <a:pt x="355" y="0"/>
                    </a:move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4"/>
                      <a:pt x="323" y="35"/>
                    </a:cubicBez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7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7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</a:path>
                </a:pathLst>
              </a:custGeom>
              <a:solidFill>
                <a:srgbClr val="BDB5A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9" name="Group 198"/>
              <p:cNvGrpSpPr/>
              <p:nvPr/>
            </p:nvGrpSpPr>
            <p:grpSpPr>
              <a:xfrm>
                <a:off x="2677732" y="2373939"/>
                <a:ext cx="927614" cy="505511"/>
                <a:chOff x="2677732" y="2060123"/>
                <a:chExt cx="927614" cy="505511"/>
              </a:xfrm>
            </p:grpSpPr>
            <p:sp>
              <p:nvSpPr>
                <p:cNvPr id="90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1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2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" name="Group 202"/>
              <p:cNvGrpSpPr/>
              <p:nvPr/>
            </p:nvGrpSpPr>
            <p:grpSpPr>
              <a:xfrm>
                <a:off x="2677732" y="2230109"/>
                <a:ext cx="927614" cy="540707"/>
                <a:chOff x="2677732" y="1646868"/>
                <a:chExt cx="927614" cy="540707"/>
              </a:xfrm>
            </p:grpSpPr>
            <p:sp>
              <p:nvSpPr>
                <p:cNvPr id="8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6" name="Group 204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8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1" name="Group 60"/>
              <p:cNvGrpSpPr/>
              <p:nvPr/>
            </p:nvGrpSpPr>
            <p:grpSpPr>
              <a:xfrm>
                <a:off x="2677732" y="2084477"/>
                <a:ext cx="927614" cy="540707"/>
                <a:chOff x="2677732" y="1646868"/>
                <a:chExt cx="927614" cy="540707"/>
              </a:xfrm>
            </p:grpSpPr>
            <p:sp>
              <p:nvSpPr>
                <p:cNvPr id="80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1" name="Group 186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8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4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2" name="Group 190"/>
              <p:cNvGrpSpPr/>
              <p:nvPr/>
            </p:nvGrpSpPr>
            <p:grpSpPr>
              <a:xfrm>
                <a:off x="2677732" y="1940647"/>
                <a:ext cx="927614" cy="540707"/>
                <a:chOff x="2677732" y="1646868"/>
                <a:chExt cx="927614" cy="540707"/>
              </a:xfrm>
            </p:grpSpPr>
            <p:sp>
              <p:nvSpPr>
                <p:cNvPr id="7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6" name="Group 192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7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3" name="Group 178"/>
              <p:cNvGrpSpPr/>
              <p:nvPr/>
            </p:nvGrpSpPr>
            <p:grpSpPr>
              <a:xfrm>
                <a:off x="2677732" y="1790698"/>
                <a:ext cx="927614" cy="540707"/>
                <a:chOff x="2677732" y="1646868"/>
                <a:chExt cx="927614" cy="540707"/>
              </a:xfrm>
            </p:grpSpPr>
            <p:sp>
              <p:nvSpPr>
                <p:cNvPr id="70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1" name="Group 180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7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" name="Group 177"/>
              <p:cNvGrpSpPr/>
              <p:nvPr/>
            </p:nvGrpSpPr>
            <p:grpSpPr>
              <a:xfrm>
                <a:off x="2677732" y="1646868"/>
                <a:ext cx="927614" cy="540707"/>
                <a:chOff x="2677732" y="1646868"/>
                <a:chExt cx="927614" cy="540707"/>
              </a:xfrm>
            </p:grpSpPr>
            <p:sp>
              <p:nvSpPr>
                <p:cNvPr id="6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6" name="Group 176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6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4" name="Group 263"/>
            <p:cNvGrpSpPr/>
            <p:nvPr/>
          </p:nvGrpSpPr>
          <p:grpSpPr>
            <a:xfrm>
              <a:off x="5937404" y="2632610"/>
              <a:ext cx="911586" cy="1719664"/>
              <a:chOff x="3657600" y="1431448"/>
              <a:chExt cx="927614" cy="1749902"/>
            </a:xfrm>
          </p:grpSpPr>
          <p:sp>
            <p:nvSpPr>
              <p:cNvPr id="5" name="Freeform 5"/>
              <p:cNvSpPr>
                <a:spLocks/>
              </p:cNvSpPr>
              <p:nvPr/>
            </p:nvSpPr>
            <p:spPr bwMode="auto">
              <a:xfrm>
                <a:off x="3657600" y="2893209"/>
                <a:ext cx="927614" cy="288141"/>
              </a:xfrm>
              <a:custGeom>
                <a:avLst/>
                <a:gdLst/>
                <a:ahLst/>
                <a:cxnLst>
                  <a:cxn ang="0">
                    <a:pos x="355" y="0"/>
                  </a:cxn>
                  <a:cxn ang="0">
                    <a:pos x="355" y="0"/>
                  </a:cxn>
                  <a:cxn ang="0">
                    <a:pos x="323" y="35"/>
                  </a:cxn>
                  <a:cxn ang="0">
                    <a:pos x="290" y="50"/>
                  </a:cxn>
                  <a:cxn ang="0">
                    <a:pos x="258" y="59"/>
                  </a:cxn>
                  <a:cxn ang="0">
                    <a:pos x="226" y="65"/>
                  </a:cxn>
                  <a:cxn ang="0">
                    <a:pos x="193" y="67"/>
                  </a:cxn>
                  <a:cxn ang="0">
                    <a:pos x="177" y="68"/>
                  </a:cxn>
                  <a:cxn ang="0">
                    <a:pos x="161" y="67"/>
                  </a:cxn>
                  <a:cxn ang="0">
                    <a:pos x="129" y="65"/>
                  </a:cxn>
                  <a:cxn ang="0">
                    <a:pos x="96" y="59"/>
                  </a:cxn>
                  <a:cxn ang="0">
                    <a:pos x="64" y="50"/>
                  </a:cxn>
                  <a:cxn ang="0">
                    <a:pos x="32" y="3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43"/>
                  </a:cxn>
                  <a:cxn ang="0">
                    <a:pos x="32" y="76"/>
                  </a:cxn>
                  <a:cxn ang="0">
                    <a:pos x="64" y="91"/>
                  </a:cxn>
                  <a:cxn ang="0">
                    <a:pos x="96" y="101"/>
                  </a:cxn>
                  <a:cxn ang="0">
                    <a:pos x="129" y="107"/>
                  </a:cxn>
                  <a:cxn ang="0">
                    <a:pos x="161" y="110"/>
                  </a:cxn>
                  <a:cxn ang="0">
                    <a:pos x="177" y="110"/>
                  </a:cxn>
                  <a:cxn ang="0">
                    <a:pos x="193" y="110"/>
                  </a:cxn>
                  <a:cxn ang="0">
                    <a:pos x="226" y="107"/>
                  </a:cxn>
                  <a:cxn ang="0">
                    <a:pos x="258" y="101"/>
                  </a:cxn>
                  <a:cxn ang="0">
                    <a:pos x="290" y="92"/>
                  </a:cxn>
                  <a:cxn ang="0">
                    <a:pos x="323" y="76"/>
                  </a:cxn>
                  <a:cxn ang="0">
                    <a:pos x="355" y="43"/>
                  </a:cxn>
                  <a:cxn ang="0">
                    <a:pos x="355" y="0"/>
                  </a:cxn>
                </a:cxnLst>
                <a:rect l="0" t="0" r="r" b="b"/>
                <a:pathLst>
                  <a:path w="355" h="110">
                    <a:moveTo>
                      <a:pt x="355" y="0"/>
                    </a:moveTo>
                    <a:cubicBezTo>
                      <a:pt x="355" y="0"/>
                      <a:pt x="355" y="0"/>
                      <a:pt x="355" y="0"/>
                    </a:cubicBezTo>
                    <a:cubicBezTo>
                      <a:pt x="350" y="13"/>
                      <a:pt x="339" y="24"/>
                      <a:pt x="323" y="35"/>
                    </a:cubicBezTo>
                    <a:cubicBezTo>
                      <a:pt x="313" y="40"/>
                      <a:pt x="302" y="45"/>
                      <a:pt x="290" y="50"/>
                    </a:cubicBezTo>
                    <a:cubicBezTo>
                      <a:pt x="280" y="53"/>
                      <a:pt x="269" y="57"/>
                      <a:pt x="258" y="59"/>
                    </a:cubicBezTo>
                    <a:cubicBezTo>
                      <a:pt x="248" y="62"/>
                      <a:pt x="237" y="63"/>
                      <a:pt x="226" y="65"/>
                    </a:cubicBezTo>
                    <a:cubicBezTo>
                      <a:pt x="215" y="66"/>
                      <a:pt x="204" y="67"/>
                      <a:pt x="193" y="67"/>
                    </a:cubicBezTo>
                    <a:cubicBezTo>
                      <a:pt x="188" y="68"/>
                      <a:pt x="183" y="68"/>
                      <a:pt x="177" y="68"/>
                    </a:cubicBezTo>
                    <a:cubicBezTo>
                      <a:pt x="172" y="68"/>
                      <a:pt x="166" y="68"/>
                      <a:pt x="161" y="67"/>
                    </a:cubicBezTo>
                    <a:cubicBezTo>
                      <a:pt x="150" y="67"/>
                      <a:pt x="139" y="66"/>
                      <a:pt x="129" y="65"/>
                    </a:cubicBezTo>
                    <a:cubicBezTo>
                      <a:pt x="117" y="63"/>
                      <a:pt x="106" y="61"/>
                      <a:pt x="96" y="59"/>
                    </a:cubicBezTo>
                    <a:cubicBezTo>
                      <a:pt x="85" y="56"/>
                      <a:pt x="74" y="53"/>
                      <a:pt x="64" y="50"/>
                    </a:cubicBezTo>
                    <a:cubicBezTo>
                      <a:pt x="52" y="45"/>
                      <a:pt x="41" y="40"/>
                      <a:pt x="32" y="34"/>
                    </a:cubicBezTo>
                    <a:cubicBezTo>
                      <a:pt x="16" y="24"/>
                      <a:pt x="4" y="12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5" y="55"/>
                      <a:pt x="16" y="66"/>
                      <a:pt x="32" y="76"/>
                    </a:cubicBezTo>
                    <a:cubicBezTo>
                      <a:pt x="41" y="81"/>
                      <a:pt x="52" y="87"/>
                      <a:pt x="64" y="91"/>
                    </a:cubicBezTo>
                    <a:cubicBezTo>
                      <a:pt x="74" y="95"/>
                      <a:pt x="85" y="98"/>
                      <a:pt x="96" y="101"/>
                    </a:cubicBezTo>
                    <a:cubicBezTo>
                      <a:pt x="106" y="104"/>
                      <a:pt x="117" y="106"/>
                      <a:pt x="129" y="107"/>
                    </a:cubicBezTo>
                    <a:cubicBezTo>
                      <a:pt x="139" y="108"/>
                      <a:pt x="150" y="109"/>
                      <a:pt x="161" y="110"/>
                    </a:cubicBezTo>
                    <a:cubicBezTo>
                      <a:pt x="166" y="110"/>
                      <a:pt x="172" y="110"/>
                      <a:pt x="177" y="110"/>
                    </a:cubicBezTo>
                    <a:cubicBezTo>
                      <a:pt x="183" y="110"/>
                      <a:pt x="188" y="110"/>
                      <a:pt x="193" y="110"/>
                    </a:cubicBezTo>
                    <a:cubicBezTo>
                      <a:pt x="204" y="109"/>
                      <a:pt x="215" y="109"/>
                      <a:pt x="226" y="107"/>
                    </a:cubicBezTo>
                    <a:cubicBezTo>
                      <a:pt x="237" y="106"/>
                      <a:pt x="248" y="104"/>
                      <a:pt x="258" y="101"/>
                    </a:cubicBezTo>
                    <a:cubicBezTo>
                      <a:pt x="269" y="99"/>
                      <a:pt x="280" y="95"/>
                      <a:pt x="290" y="92"/>
                    </a:cubicBezTo>
                    <a:cubicBezTo>
                      <a:pt x="302" y="87"/>
                      <a:pt x="313" y="82"/>
                      <a:pt x="323" y="76"/>
                    </a:cubicBezTo>
                    <a:cubicBezTo>
                      <a:pt x="338" y="66"/>
                      <a:pt x="350" y="55"/>
                      <a:pt x="355" y="43"/>
                    </a:cubicBezTo>
                    <a:cubicBezTo>
                      <a:pt x="355" y="0"/>
                      <a:pt x="355" y="0"/>
                      <a:pt x="355" y="0"/>
                    </a:cubicBezTo>
                  </a:path>
                </a:pathLst>
              </a:custGeom>
              <a:solidFill>
                <a:srgbClr val="BDB5A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211"/>
              <p:cNvGrpSpPr/>
              <p:nvPr/>
            </p:nvGrpSpPr>
            <p:grpSpPr>
              <a:xfrm>
                <a:off x="3657600" y="2609672"/>
                <a:ext cx="927614" cy="505511"/>
                <a:chOff x="2677732" y="2060123"/>
                <a:chExt cx="927614" cy="505511"/>
              </a:xfrm>
            </p:grpSpPr>
            <p:sp>
              <p:nvSpPr>
                <p:cNvPr id="55" name="Oval 19"/>
                <p:cNvSpPr>
                  <a:spLocks noChangeArrowheads="1"/>
                </p:cNvSpPr>
                <p:nvPr/>
              </p:nvSpPr>
              <p:spPr bwMode="auto">
                <a:xfrm>
                  <a:off x="2677732" y="2060123"/>
                  <a:ext cx="927614" cy="419574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61"/>
                <p:cNvSpPr>
                  <a:spLocks noEditPoints="1"/>
                </p:cNvSpPr>
                <p:nvPr/>
              </p:nvSpPr>
              <p:spPr bwMode="auto">
                <a:xfrm>
                  <a:off x="2753559" y="2090454"/>
                  <a:ext cx="775961" cy="328582"/>
                </a:xfrm>
                <a:custGeom>
                  <a:avLst/>
                  <a:gdLst/>
                  <a:ahLst/>
                  <a:cxnLst>
                    <a:cxn ang="0">
                      <a:pos x="148" y="126"/>
                    </a:cxn>
                    <a:cxn ang="0">
                      <a:pos x="148" y="126"/>
                    </a:cxn>
                    <a:cxn ang="0">
                      <a:pos x="0" y="63"/>
                    </a:cxn>
                    <a:cxn ang="0">
                      <a:pos x="148" y="0"/>
                    </a:cxn>
                    <a:cxn ang="0">
                      <a:pos x="297" y="63"/>
                    </a:cxn>
                    <a:cxn ang="0">
                      <a:pos x="148" y="126"/>
                    </a:cxn>
                    <a:cxn ang="0">
                      <a:pos x="148" y="17"/>
                    </a:cxn>
                    <a:cxn ang="0">
                      <a:pos x="18" y="63"/>
                    </a:cxn>
                    <a:cxn ang="0">
                      <a:pos x="148" y="108"/>
                    </a:cxn>
                    <a:cxn ang="0">
                      <a:pos x="279" y="63"/>
                    </a:cxn>
                    <a:cxn ang="0">
                      <a:pos x="148" y="17"/>
                    </a:cxn>
                  </a:cxnLst>
                  <a:rect l="0" t="0" r="r" b="b"/>
                  <a:pathLst>
                    <a:path w="297" h="126">
                      <a:moveTo>
                        <a:pt x="148" y="126"/>
                      </a:moveTo>
                      <a:cubicBezTo>
                        <a:pt x="148" y="126"/>
                        <a:pt x="148" y="126"/>
                        <a:pt x="148" y="126"/>
                      </a:cubicBezTo>
                      <a:cubicBezTo>
                        <a:pt x="77" y="126"/>
                        <a:pt x="0" y="104"/>
                        <a:pt x="0" y="63"/>
                      </a:cubicBezTo>
                      <a:cubicBezTo>
                        <a:pt x="0" y="22"/>
                        <a:pt x="77" y="0"/>
                        <a:pt x="148" y="0"/>
                      </a:cubicBezTo>
                      <a:cubicBezTo>
                        <a:pt x="220" y="0"/>
                        <a:pt x="297" y="22"/>
                        <a:pt x="297" y="63"/>
                      </a:cubicBezTo>
                      <a:cubicBezTo>
                        <a:pt x="297" y="104"/>
                        <a:pt x="220" y="126"/>
                        <a:pt x="148" y="126"/>
                      </a:cubicBezTo>
                      <a:moveTo>
                        <a:pt x="148" y="17"/>
                      </a:moveTo>
                      <a:cubicBezTo>
                        <a:pt x="71" y="17"/>
                        <a:pt x="18" y="41"/>
                        <a:pt x="18" y="63"/>
                      </a:cubicBezTo>
                      <a:cubicBezTo>
                        <a:pt x="18" y="84"/>
                        <a:pt x="71" y="108"/>
                        <a:pt x="148" y="108"/>
                      </a:cubicBezTo>
                      <a:cubicBezTo>
                        <a:pt x="225" y="108"/>
                        <a:pt x="279" y="84"/>
                        <a:pt x="279" y="63"/>
                      </a:cubicBezTo>
                      <a:cubicBezTo>
                        <a:pt x="279" y="41"/>
                        <a:pt x="225" y="17"/>
                        <a:pt x="148" y="17"/>
                      </a:cubicBez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/>
                </p:cNvSpPr>
                <p:nvPr/>
              </p:nvSpPr>
              <p:spPr bwMode="auto">
                <a:xfrm>
                  <a:off x="2677732" y="2277493"/>
                  <a:ext cx="927614" cy="288141"/>
                </a:xfrm>
                <a:custGeom>
                  <a:avLst/>
                  <a:gdLst/>
                  <a:ahLst/>
                  <a:cxnLst>
                    <a:cxn ang="0">
                      <a:pos x="323" y="35"/>
                    </a:cxn>
                    <a:cxn ang="0">
                      <a:pos x="290" y="50"/>
                    </a:cxn>
                    <a:cxn ang="0">
                      <a:pos x="258" y="59"/>
                    </a:cxn>
                    <a:cxn ang="0">
                      <a:pos x="226" y="65"/>
                    </a:cxn>
                    <a:cxn ang="0">
                      <a:pos x="193" y="68"/>
                    </a:cxn>
                    <a:cxn ang="0">
                      <a:pos x="177" y="68"/>
                    </a:cxn>
                    <a:cxn ang="0">
                      <a:pos x="161" y="68"/>
                    </a:cxn>
                    <a:cxn ang="0">
                      <a:pos x="129" y="65"/>
                    </a:cxn>
                    <a:cxn ang="0">
                      <a:pos x="96" y="59"/>
                    </a:cxn>
                    <a:cxn ang="0">
                      <a:pos x="64" y="50"/>
                    </a:cxn>
                    <a:cxn ang="0">
                      <a:pos x="32" y="34"/>
                    </a:cxn>
                    <a:cxn ang="0">
                      <a:pos x="0" y="0"/>
                    </a:cxn>
                    <a:cxn ang="0">
                      <a:pos x="0" y="43"/>
                    </a:cxn>
                    <a:cxn ang="0">
                      <a:pos x="32" y="76"/>
                    </a:cxn>
                    <a:cxn ang="0">
                      <a:pos x="64" y="91"/>
                    </a:cxn>
                    <a:cxn ang="0">
                      <a:pos x="96" y="101"/>
                    </a:cxn>
                    <a:cxn ang="0">
                      <a:pos x="129" y="107"/>
                    </a:cxn>
                    <a:cxn ang="0">
                      <a:pos x="161" y="110"/>
                    </a:cxn>
                    <a:cxn ang="0">
                      <a:pos x="177" y="110"/>
                    </a:cxn>
                    <a:cxn ang="0">
                      <a:pos x="193" y="110"/>
                    </a:cxn>
                    <a:cxn ang="0">
                      <a:pos x="226" y="107"/>
                    </a:cxn>
                    <a:cxn ang="0">
                      <a:pos x="258" y="101"/>
                    </a:cxn>
                    <a:cxn ang="0">
                      <a:pos x="290" y="92"/>
                    </a:cxn>
                    <a:cxn ang="0">
                      <a:pos x="323" y="76"/>
                    </a:cxn>
                    <a:cxn ang="0">
                      <a:pos x="355" y="43"/>
                    </a:cxn>
                    <a:cxn ang="0">
                      <a:pos x="355" y="0"/>
                    </a:cxn>
                    <a:cxn ang="0">
                      <a:pos x="323" y="35"/>
                    </a:cxn>
                  </a:cxnLst>
                  <a:rect l="0" t="0" r="r" b="b"/>
                  <a:pathLst>
                    <a:path w="355" h="110">
                      <a:moveTo>
                        <a:pt x="323" y="35"/>
                      </a:moveTo>
                      <a:cubicBezTo>
                        <a:pt x="313" y="40"/>
                        <a:pt x="302" y="45"/>
                        <a:pt x="290" y="50"/>
                      </a:cubicBezTo>
                      <a:cubicBezTo>
                        <a:pt x="280" y="53"/>
                        <a:pt x="269" y="57"/>
                        <a:pt x="258" y="59"/>
                      </a:cubicBezTo>
                      <a:cubicBezTo>
                        <a:pt x="248" y="62"/>
                        <a:pt x="237" y="63"/>
                        <a:pt x="226" y="65"/>
                      </a:cubicBezTo>
                      <a:cubicBezTo>
                        <a:pt x="215" y="66"/>
                        <a:pt x="204" y="67"/>
                        <a:pt x="193" y="68"/>
                      </a:cubicBezTo>
                      <a:cubicBezTo>
                        <a:pt x="188" y="68"/>
                        <a:pt x="183" y="68"/>
                        <a:pt x="177" y="68"/>
                      </a:cubicBezTo>
                      <a:cubicBezTo>
                        <a:pt x="172" y="68"/>
                        <a:pt x="166" y="68"/>
                        <a:pt x="161" y="68"/>
                      </a:cubicBezTo>
                      <a:cubicBezTo>
                        <a:pt x="150" y="67"/>
                        <a:pt x="139" y="66"/>
                        <a:pt x="129" y="65"/>
                      </a:cubicBezTo>
                      <a:cubicBezTo>
                        <a:pt x="117" y="63"/>
                        <a:pt x="106" y="61"/>
                        <a:pt x="96" y="59"/>
                      </a:cubicBezTo>
                      <a:cubicBezTo>
                        <a:pt x="85" y="56"/>
                        <a:pt x="74" y="53"/>
                        <a:pt x="64" y="50"/>
                      </a:cubicBezTo>
                      <a:cubicBezTo>
                        <a:pt x="52" y="45"/>
                        <a:pt x="41" y="40"/>
                        <a:pt x="32" y="34"/>
                      </a:cubicBezTo>
                      <a:cubicBezTo>
                        <a:pt x="16" y="24"/>
                        <a:pt x="4" y="12"/>
                        <a:pt x="0" y="0"/>
                      </a:cubicBezTo>
                      <a:cubicBezTo>
                        <a:pt x="0" y="43"/>
                        <a:pt x="0" y="43"/>
                        <a:pt x="0" y="43"/>
                      </a:cubicBezTo>
                      <a:cubicBezTo>
                        <a:pt x="5" y="55"/>
                        <a:pt x="16" y="66"/>
                        <a:pt x="32" y="76"/>
                      </a:cubicBezTo>
                      <a:cubicBezTo>
                        <a:pt x="41" y="81"/>
                        <a:pt x="52" y="87"/>
                        <a:pt x="64" y="91"/>
                      </a:cubicBezTo>
                      <a:cubicBezTo>
                        <a:pt x="74" y="95"/>
                        <a:pt x="85" y="98"/>
                        <a:pt x="96" y="101"/>
                      </a:cubicBezTo>
                      <a:cubicBezTo>
                        <a:pt x="106" y="104"/>
                        <a:pt x="117" y="106"/>
                        <a:pt x="129" y="107"/>
                      </a:cubicBezTo>
                      <a:cubicBezTo>
                        <a:pt x="139" y="108"/>
                        <a:pt x="150" y="109"/>
                        <a:pt x="161" y="110"/>
                      </a:cubicBezTo>
                      <a:cubicBezTo>
                        <a:pt x="166" y="110"/>
                        <a:pt x="172" y="110"/>
                        <a:pt x="177" y="110"/>
                      </a:cubicBezTo>
                      <a:cubicBezTo>
                        <a:pt x="183" y="110"/>
                        <a:pt x="188" y="110"/>
                        <a:pt x="193" y="110"/>
                      </a:cubicBezTo>
                      <a:cubicBezTo>
                        <a:pt x="204" y="109"/>
                        <a:pt x="215" y="109"/>
                        <a:pt x="226" y="107"/>
                      </a:cubicBezTo>
                      <a:cubicBezTo>
                        <a:pt x="237" y="106"/>
                        <a:pt x="248" y="104"/>
                        <a:pt x="258" y="101"/>
                      </a:cubicBezTo>
                      <a:cubicBezTo>
                        <a:pt x="269" y="99"/>
                        <a:pt x="280" y="95"/>
                        <a:pt x="290" y="92"/>
                      </a:cubicBezTo>
                      <a:cubicBezTo>
                        <a:pt x="302" y="87"/>
                        <a:pt x="313" y="82"/>
                        <a:pt x="323" y="76"/>
                      </a:cubicBezTo>
                      <a:cubicBezTo>
                        <a:pt x="338" y="66"/>
                        <a:pt x="350" y="55"/>
                        <a:pt x="355" y="43"/>
                      </a:cubicBezTo>
                      <a:cubicBezTo>
                        <a:pt x="355" y="0"/>
                        <a:pt x="355" y="0"/>
                        <a:pt x="355" y="0"/>
                      </a:cubicBezTo>
                      <a:cubicBezTo>
                        <a:pt x="350" y="13"/>
                        <a:pt x="339" y="25"/>
                        <a:pt x="323" y="35"/>
                      </a:cubicBezTo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7" name="Group 212"/>
              <p:cNvGrpSpPr/>
              <p:nvPr/>
            </p:nvGrpSpPr>
            <p:grpSpPr>
              <a:xfrm>
                <a:off x="3657600" y="2465842"/>
                <a:ext cx="927614" cy="540707"/>
                <a:chOff x="2677732" y="1646868"/>
                <a:chExt cx="927614" cy="540707"/>
              </a:xfrm>
            </p:grpSpPr>
            <p:sp>
              <p:nvSpPr>
                <p:cNvPr id="50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1" name="Group 238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5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213"/>
              <p:cNvGrpSpPr/>
              <p:nvPr/>
            </p:nvGrpSpPr>
            <p:grpSpPr>
              <a:xfrm>
                <a:off x="3657600" y="2320210"/>
                <a:ext cx="927614" cy="540707"/>
                <a:chOff x="2677732" y="1646868"/>
                <a:chExt cx="927614" cy="540707"/>
              </a:xfrm>
            </p:grpSpPr>
            <p:sp>
              <p:nvSpPr>
                <p:cNvPr id="4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6" name="Group 233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4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" name="Group 214"/>
              <p:cNvGrpSpPr/>
              <p:nvPr/>
            </p:nvGrpSpPr>
            <p:grpSpPr>
              <a:xfrm>
                <a:off x="3657600" y="2176380"/>
                <a:ext cx="927614" cy="540707"/>
                <a:chOff x="2677732" y="1646868"/>
                <a:chExt cx="927614" cy="540707"/>
              </a:xfrm>
            </p:grpSpPr>
            <p:sp>
              <p:nvSpPr>
                <p:cNvPr id="40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1" name="Group 228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4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215"/>
              <p:cNvGrpSpPr/>
              <p:nvPr/>
            </p:nvGrpSpPr>
            <p:grpSpPr>
              <a:xfrm>
                <a:off x="3657600" y="2026431"/>
                <a:ext cx="927614" cy="540707"/>
                <a:chOff x="2677732" y="1646868"/>
                <a:chExt cx="927614" cy="540707"/>
              </a:xfrm>
            </p:grpSpPr>
            <p:sp>
              <p:nvSpPr>
                <p:cNvPr id="3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6" name="Group 223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3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216"/>
              <p:cNvGrpSpPr/>
              <p:nvPr/>
            </p:nvGrpSpPr>
            <p:grpSpPr>
              <a:xfrm>
                <a:off x="3657600" y="1882601"/>
                <a:ext cx="927614" cy="540707"/>
                <a:chOff x="2677732" y="1646868"/>
                <a:chExt cx="927614" cy="540707"/>
              </a:xfrm>
            </p:grpSpPr>
            <p:sp>
              <p:nvSpPr>
                <p:cNvPr id="30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1" name="Group 218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3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3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4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245"/>
              <p:cNvGrpSpPr/>
              <p:nvPr/>
            </p:nvGrpSpPr>
            <p:grpSpPr>
              <a:xfrm>
                <a:off x="3657600" y="1729385"/>
                <a:ext cx="927614" cy="540707"/>
                <a:chOff x="2677732" y="1646868"/>
                <a:chExt cx="927614" cy="540707"/>
              </a:xfrm>
            </p:grpSpPr>
            <p:sp>
              <p:nvSpPr>
                <p:cNvPr id="2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6" name="Group 247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2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3" name="Group 251"/>
              <p:cNvGrpSpPr/>
              <p:nvPr/>
            </p:nvGrpSpPr>
            <p:grpSpPr>
              <a:xfrm>
                <a:off x="3657600" y="1582398"/>
                <a:ext cx="927614" cy="540707"/>
                <a:chOff x="2677732" y="1646868"/>
                <a:chExt cx="927614" cy="540707"/>
              </a:xfrm>
            </p:grpSpPr>
            <p:sp>
              <p:nvSpPr>
                <p:cNvPr id="20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1" name="Group 253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22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3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" name="Group 257"/>
              <p:cNvGrpSpPr/>
              <p:nvPr/>
            </p:nvGrpSpPr>
            <p:grpSpPr>
              <a:xfrm>
                <a:off x="3657600" y="1431448"/>
                <a:ext cx="927614" cy="540707"/>
                <a:chOff x="2677732" y="1646868"/>
                <a:chExt cx="927614" cy="540707"/>
              </a:xfrm>
            </p:grpSpPr>
            <p:sp>
              <p:nvSpPr>
                <p:cNvPr id="15" name="Oval 16"/>
                <p:cNvSpPr>
                  <a:spLocks noChangeArrowheads="1"/>
                </p:cNvSpPr>
                <p:nvPr/>
              </p:nvSpPr>
              <p:spPr bwMode="auto">
                <a:xfrm>
                  <a:off x="2677732" y="1765472"/>
                  <a:ext cx="927614" cy="422103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6" name="Group 259"/>
                <p:cNvGrpSpPr/>
                <p:nvPr/>
              </p:nvGrpSpPr>
              <p:grpSpPr>
                <a:xfrm>
                  <a:off x="2677732" y="1646868"/>
                  <a:ext cx="927614" cy="505511"/>
                  <a:chOff x="2677732" y="2060123"/>
                  <a:chExt cx="927614" cy="505511"/>
                </a:xfrm>
              </p:grpSpPr>
              <p:sp>
                <p:nvSpPr>
                  <p:cNvPr id="1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2677732" y="2060123"/>
                    <a:ext cx="927614" cy="419574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" name="Freeform 61"/>
                  <p:cNvSpPr>
                    <a:spLocks noEditPoints="1"/>
                  </p:cNvSpPr>
                  <p:nvPr/>
                </p:nvSpPr>
                <p:spPr bwMode="auto">
                  <a:xfrm>
                    <a:off x="2753559" y="2090454"/>
                    <a:ext cx="775961" cy="328582"/>
                  </a:xfrm>
                  <a:custGeom>
                    <a:avLst/>
                    <a:gdLst/>
                    <a:ahLst/>
                    <a:cxnLst>
                      <a:cxn ang="0">
                        <a:pos x="148" y="126"/>
                      </a:cxn>
                      <a:cxn ang="0">
                        <a:pos x="148" y="126"/>
                      </a:cxn>
                      <a:cxn ang="0">
                        <a:pos x="0" y="63"/>
                      </a:cxn>
                      <a:cxn ang="0">
                        <a:pos x="148" y="0"/>
                      </a:cxn>
                      <a:cxn ang="0">
                        <a:pos x="297" y="63"/>
                      </a:cxn>
                      <a:cxn ang="0">
                        <a:pos x="148" y="126"/>
                      </a:cxn>
                      <a:cxn ang="0">
                        <a:pos x="148" y="17"/>
                      </a:cxn>
                      <a:cxn ang="0">
                        <a:pos x="18" y="63"/>
                      </a:cxn>
                      <a:cxn ang="0">
                        <a:pos x="148" y="108"/>
                      </a:cxn>
                      <a:cxn ang="0">
                        <a:pos x="279" y="63"/>
                      </a:cxn>
                      <a:cxn ang="0">
                        <a:pos x="148" y="17"/>
                      </a:cxn>
                    </a:cxnLst>
                    <a:rect l="0" t="0" r="r" b="b"/>
                    <a:pathLst>
                      <a:path w="297" h="126">
                        <a:moveTo>
                          <a:pt x="148" y="126"/>
                        </a:moveTo>
                        <a:cubicBezTo>
                          <a:pt x="148" y="126"/>
                          <a:pt x="148" y="126"/>
                          <a:pt x="148" y="126"/>
                        </a:cubicBezTo>
                        <a:cubicBezTo>
                          <a:pt x="77" y="126"/>
                          <a:pt x="0" y="104"/>
                          <a:pt x="0" y="63"/>
                        </a:cubicBezTo>
                        <a:cubicBezTo>
                          <a:pt x="0" y="22"/>
                          <a:pt x="77" y="0"/>
                          <a:pt x="148" y="0"/>
                        </a:cubicBezTo>
                        <a:cubicBezTo>
                          <a:pt x="220" y="0"/>
                          <a:pt x="297" y="22"/>
                          <a:pt x="297" y="63"/>
                        </a:cubicBezTo>
                        <a:cubicBezTo>
                          <a:pt x="297" y="104"/>
                          <a:pt x="220" y="126"/>
                          <a:pt x="148" y="126"/>
                        </a:cubicBezTo>
                        <a:moveTo>
                          <a:pt x="148" y="17"/>
                        </a:moveTo>
                        <a:cubicBezTo>
                          <a:pt x="71" y="17"/>
                          <a:pt x="18" y="41"/>
                          <a:pt x="18" y="63"/>
                        </a:cubicBezTo>
                        <a:cubicBezTo>
                          <a:pt x="18" y="84"/>
                          <a:pt x="71" y="108"/>
                          <a:pt x="148" y="108"/>
                        </a:cubicBezTo>
                        <a:cubicBezTo>
                          <a:pt x="225" y="108"/>
                          <a:pt x="279" y="84"/>
                          <a:pt x="279" y="63"/>
                        </a:cubicBezTo>
                        <a:cubicBezTo>
                          <a:pt x="279" y="41"/>
                          <a:pt x="225" y="17"/>
                          <a:pt x="148" y="17"/>
                        </a:cubicBezTo>
                      </a:path>
                    </a:pathLst>
                  </a:custGeom>
                  <a:solidFill>
                    <a:schemeClr val="accent4">
                      <a:lumMod val="40000"/>
                      <a:lumOff val="6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9" name="Freeform 24"/>
                  <p:cNvSpPr>
                    <a:spLocks/>
                  </p:cNvSpPr>
                  <p:nvPr/>
                </p:nvSpPr>
                <p:spPr bwMode="auto">
                  <a:xfrm>
                    <a:off x="2677732" y="2277493"/>
                    <a:ext cx="927614" cy="288141"/>
                  </a:xfrm>
                  <a:custGeom>
                    <a:avLst/>
                    <a:gdLst/>
                    <a:ahLst/>
                    <a:cxnLst>
                      <a:cxn ang="0">
                        <a:pos x="323" y="35"/>
                      </a:cxn>
                      <a:cxn ang="0">
                        <a:pos x="290" y="50"/>
                      </a:cxn>
                      <a:cxn ang="0">
                        <a:pos x="258" y="59"/>
                      </a:cxn>
                      <a:cxn ang="0">
                        <a:pos x="226" y="65"/>
                      </a:cxn>
                      <a:cxn ang="0">
                        <a:pos x="193" y="68"/>
                      </a:cxn>
                      <a:cxn ang="0">
                        <a:pos x="177" y="68"/>
                      </a:cxn>
                      <a:cxn ang="0">
                        <a:pos x="161" y="68"/>
                      </a:cxn>
                      <a:cxn ang="0">
                        <a:pos x="129" y="65"/>
                      </a:cxn>
                      <a:cxn ang="0">
                        <a:pos x="96" y="59"/>
                      </a:cxn>
                      <a:cxn ang="0">
                        <a:pos x="64" y="50"/>
                      </a:cxn>
                      <a:cxn ang="0">
                        <a:pos x="32" y="34"/>
                      </a:cxn>
                      <a:cxn ang="0">
                        <a:pos x="0" y="0"/>
                      </a:cxn>
                      <a:cxn ang="0">
                        <a:pos x="0" y="43"/>
                      </a:cxn>
                      <a:cxn ang="0">
                        <a:pos x="32" y="76"/>
                      </a:cxn>
                      <a:cxn ang="0">
                        <a:pos x="64" y="91"/>
                      </a:cxn>
                      <a:cxn ang="0">
                        <a:pos x="96" y="101"/>
                      </a:cxn>
                      <a:cxn ang="0">
                        <a:pos x="129" y="107"/>
                      </a:cxn>
                      <a:cxn ang="0">
                        <a:pos x="161" y="110"/>
                      </a:cxn>
                      <a:cxn ang="0">
                        <a:pos x="177" y="110"/>
                      </a:cxn>
                      <a:cxn ang="0">
                        <a:pos x="193" y="110"/>
                      </a:cxn>
                      <a:cxn ang="0">
                        <a:pos x="226" y="107"/>
                      </a:cxn>
                      <a:cxn ang="0">
                        <a:pos x="258" y="101"/>
                      </a:cxn>
                      <a:cxn ang="0">
                        <a:pos x="290" y="92"/>
                      </a:cxn>
                      <a:cxn ang="0">
                        <a:pos x="323" y="76"/>
                      </a:cxn>
                      <a:cxn ang="0">
                        <a:pos x="355" y="43"/>
                      </a:cxn>
                      <a:cxn ang="0">
                        <a:pos x="355" y="0"/>
                      </a:cxn>
                      <a:cxn ang="0">
                        <a:pos x="323" y="35"/>
                      </a:cxn>
                    </a:cxnLst>
                    <a:rect l="0" t="0" r="r" b="b"/>
                    <a:pathLst>
                      <a:path w="355" h="110">
                        <a:moveTo>
                          <a:pt x="323" y="35"/>
                        </a:moveTo>
                        <a:cubicBezTo>
                          <a:pt x="313" y="40"/>
                          <a:pt x="302" y="45"/>
                          <a:pt x="290" y="50"/>
                        </a:cubicBezTo>
                        <a:cubicBezTo>
                          <a:pt x="280" y="53"/>
                          <a:pt x="269" y="57"/>
                          <a:pt x="258" y="59"/>
                        </a:cubicBezTo>
                        <a:cubicBezTo>
                          <a:pt x="248" y="62"/>
                          <a:pt x="237" y="63"/>
                          <a:pt x="226" y="65"/>
                        </a:cubicBezTo>
                        <a:cubicBezTo>
                          <a:pt x="215" y="66"/>
                          <a:pt x="204" y="67"/>
                          <a:pt x="193" y="68"/>
                        </a:cubicBezTo>
                        <a:cubicBezTo>
                          <a:pt x="188" y="68"/>
                          <a:pt x="183" y="68"/>
                          <a:pt x="177" y="68"/>
                        </a:cubicBezTo>
                        <a:cubicBezTo>
                          <a:pt x="172" y="68"/>
                          <a:pt x="166" y="68"/>
                          <a:pt x="161" y="68"/>
                        </a:cubicBezTo>
                        <a:cubicBezTo>
                          <a:pt x="150" y="67"/>
                          <a:pt x="139" y="66"/>
                          <a:pt x="129" y="65"/>
                        </a:cubicBezTo>
                        <a:cubicBezTo>
                          <a:pt x="117" y="63"/>
                          <a:pt x="106" y="61"/>
                          <a:pt x="96" y="59"/>
                        </a:cubicBezTo>
                        <a:cubicBezTo>
                          <a:pt x="85" y="56"/>
                          <a:pt x="74" y="53"/>
                          <a:pt x="64" y="50"/>
                        </a:cubicBezTo>
                        <a:cubicBezTo>
                          <a:pt x="52" y="45"/>
                          <a:pt x="41" y="40"/>
                          <a:pt x="32" y="34"/>
                        </a:cubicBezTo>
                        <a:cubicBezTo>
                          <a:pt x="16" y="24"/>
                          <a:pt x="4" y="12"/>
                          <a:pt x="0" y="0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5" y="55"/>
                          <a:pt x="16" y="66"/>
                          <a:pt x="32" y="76"/>
                        </a:cubicBezTo>
                        <a:cubicBezTo>
                          <a:pt x="41" y="81"/>
                          <a:pt x="52" y="87"/>
                          <a:pt x="64" y="91"/>
                        </a:cubicBezTo>
                        <a:cubicBezTo>
                          <a:pt x="74" y="95"/>
                          <a:pt x="85" y="98"/>
                          <a:pt x="96" y="101"/>
                        </a:cubicBezTo>
                        <a:cubicBezTo>
                          <a:pt x="106" y="104"/>
                          <a:pt x="117" y="106"/>
                          <a:pt x="129" y="107"/>
                        </a:cubicBezTo>
                        <a:cubicBezTo>
                          <a:pt x="139" y="108"/>
                          <a:pt x="150" y="109"/>
                          <a:pt x="161" y="110"/>
                        </a:cubicBezTo>
                        <a:cubicBezTo>
                          <a:pt x="166" y="110"/>
                          <a:pt x="172" y="110"/>
                          <a:pt x="177" y="110"/>
                        </a:cubicBezTo>
                        <a:cubicBezTo>
                          <a:pt x="183" y="110"/>
                          <a:pt x="188" y="110"/>
                          <a:pt x="193" y="110"/>
                        </a:cubicBezTo>
                        <a:cubicBezTo>
                          <a:pt x="204" y="109"/>
                          <a:pt x="215" y="109"/>
                          <a:pt x="226" y="107"/>
                        </a:cubicBezTo>
                        <a:cubicBezTo>
                          <a:pt x="237" y="106"/>
                          <a:pt x="248" y="104"/>
                          <a:pt x="258" y="101"/>
                        </a:cubicBezTo>
                        <a:cubicBezTo>
                          <a:pt x="269" y="99"/>
                          <a:pt x="280" y="95"/>
                          <a:pt x="290" y="92"/>
                        </a:cubicBezTo>
                        <a:cubicBezTo>
                          <a:pt x="302" y="87"/>
                          <a:pt x="313" y="82"/>
                          <a:pt x="323" y="76"/>
                        </a:cubicBezTo>
                        <a:cubicBezTo>
                          <a:pt x="338" y="66"/>
                          <a:pt x="350" y="55"/>
                          <a:pt x="355" y="43"/>
                        </a:cubicBezTo>
                        <a:cubicBezTo>
                          <a:pt x="355" y="0"/>
                          <a:pt x="355" y="0"/>
                          <a:pt x="355" y="0"/>
                        </a:cubicBezTo>
                        <a:cubicBezTo>
                          <a:pt x="350" y="13"/>
                          <a:pt x="339" y="25"/>
                          <a:pt x="323" y="35"/>
                        </a:cubicBezTo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119" name="TextBox 118"/>
          <p:cNvSpPr txBox="1"/>
          <p:nvPr/>
        </p:nvSpPr>
        <p:spPr>
          <a:xfrm>
            <a:off x="624514" y="564464"/>
            <a:ext cx="5344486" cy="596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MY" sz="4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 </a:t>
            </a:r>
            <a:r>
              <a:rPr lang="en-MY" sz="4400" b="1" spc="-15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verzamelen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6843383" y="296229"/>
            <a:ext cx="2500041" cy="3872315"/>
            <a:chOff x="4726627" y="2185466"/>
            <a:chExt cx="2500041" cy="3872315"/>
          </a:xfrm>
        </p:grpSpPr>
        <p:grpSp>
          <p:nvGrpSpPr>
            <p:cNvPr id="130" name="Group 129"/>
            <p:cNvGrpSpPr/>
            <p:nvPr/>
          </p:nvGrpSpPr>
          <p:grpSpPr>
            <a:xfrm>
              <a:off x="4726627" y="2185466"/>
              <a:ext cx="2500041" cy="3872315"/>
              <a:chOff x="5165534" y="1160901"/>
              <a:chExt cx="3678157" cy="5697099"/>
            </a:xfrm>
          </p:grpSpPr>
          <p:sp>
            <p:nvSpPr>
              <p:cNvPr id="132" name="Freeform 329"/>
              <p:cNvSpPr>
                <a:spLocks/>
              </p:cNvSpPr>
              <p:nvPr/>
            </p:nvSpPr>
            <p:spPr bwMode="auto">
              <a:xfrm>
                <a:off x="7703155" y="1883147"/>
                <a:ext cx="446175" cy="1299485"/>
              </a:xfrm>
              <a:custGeom>
                <a:avLst/>
                <a:gdLst>
                  <a:gd name="T0" fmla="*/ 21 w 67"/>
                  <a:gd name="T1" fmla="*/ 15 h 197"/>
                  <a:gd name="T2" fmla="*/ 30 w 67"/>
                  <a:gd name="T3" fmla="*/ 118 h 197"/>
                  <a:gd name="T4" fmla="*/ 12 w 67"/>
                  <a:gd name="T5" fmla="*/ 100 h 197"/>
                  <a:gd name="T6" fmla="*/ 21 w 67"/>
                  <a:gd name="T7" fmla="*/ 15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197">
                    <a:moveTo>
                      <a:pt x="21" y="15"/>
                    </a:moveTo>
                    <a:cubicBezTo>
                      <a:pt x="48" y="0"/>
                      <a:pt x="67" y="22"/>
                      <a:pt x="30" y="118"/>
                    </a:cubicBezTo>
                    <a:cubicBezTo>
                      <a:pt x="0" y="197"/>
                      <a:pt x="12" y="100"/>
                      <a:pt x="12" y="100"/>
                    </a:cubicBezTo>
                    <a:cubicBezTo>
                      <a:pt x="21" y="15"/>
                      <a:pt x="21" y="15"/>
                      <a:pt x="21" y="15"/>
                    </a:cubicBezTo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330"/>
              <p:cNvSpPr>
                <a:spLocks/>
              </p:cNvSpPr>
              <p:nvPr/>
            </p:nvSpPr>
            <p:spPr bwMode="auto">
              <a:xfrm>
                <a:off x="7803545" y="2491060"/>
                <a:ext cx="239819" cy="309534"/>
              </a:xfrm>
              <a:custGeom>
                <a:avLst/>
                <a:gdLst>
                  <a:gd name="T0" fmla="*/ 3 w 36"/>
                  <a:gd name="T1" fmla="*/ 9 h 47"/>
                  <a:gd name="T2" fmla="*/ 34 w 36"/>
                  <a:gd name="T3" fmla="*/ 23 h 47"/>
                  <a:gd name="T4" fmla="*/ 0 w 36"/>
                  <a:gd name="T5" fmla="*/ 37 h 47"/>
                  <a:gd name="T6" fmla="*/ 3 w 36"/>
                  <a:gd name="T7" fmla="*/ 9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47">
                    <a:moveTo>
                      <a:pt x="3" y="9"/>
                    </a:moveTo>
                    <a:cubicBezTo>
                      <a:pt x="21" y="0"/>
                      <a:pt x="33" y="12"/>
                      <a:pt x="34" y="23"/>
                    </a:cubicBezTo>
                    <a:cubicBezTo>
                      <a:pt x="36" y="35"/>
                      <a:pt x="26" y="47"/>
                      <a:pt x="0" y="37"/>
                    </a:cubicBezTo>
                    <a:cubicBezTo>
                      <a:pt x="3" y="9"/>
                      <a:pt x="3" y="9"/>
                      <a:pt x="3" y="9"/>
                    </a:cubicBezTo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331"/>
              <p:cNvSpPr>
                <a:spLocks/>
              </p:cNvSpPr>
              <p:nvPr/>
            </p:nvSpPr>
            <p:spPr bwMode="auto">
              <a:xfrm>
                <a:off x="7850952" y="2597027"/>
                <a:ext cx="117121" cy="136641"/>
              </a:xfrm>
              <a:custGeom>
                <a:avLst/>
                <a:gdLst>
                  <a:gd name="T0" fmla="*/ 1 w 18"/>
                  <a:gd name="T1" fmla="*/ 6 h 21"/>
                  <a:gd name="T2" fmla="*/ 0 w 18"/>
                  <a:gd name="T3" fmla="*/ 14 h 21"/>
                  <a:gd name="T4" fmla="*/ 1 w 18"/>
                  <a:gd name="T5" fmla="*/ 6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21">
                    <a:moveTo>
                      <a:pt x="1" y="6"/>
                    </a:moveTo>
                    <a:cubicBezTo>
                      <a:pt x="18" y="0"/>
                      <a:pt x="17" y="21"/>
                      <a:pt x="0" y="14"/>
                    </a:cubicBez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BD7E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332"/>
              <p:cNvSpPr>
                <a:spLocks/>
              </p:cNvSpPr>
              <p:nvPr/>
            </p:nvSpPr>
            <p:spPr bwMode="auto">
              <a:xfrm>
                <a:off x="7903934" y="2555198"/>
                <a:ext cx="86447" cy="47406"/>
              </a:xfrm>
              <a:custGeom>
                <a:avLst/>
                <a:gdLst>
                  <a:gd name="T0" fmla="*/ 4 w 13"/>
                  <a:gd name="T1" fmla="*/ 0 h 7"/>
                  <a:gd name="T2" fmla="*/ 0 w 13"/>
                  <a:gd name="T3" fmla="*/ 2 h 7"/>
                  <a:gd name="T4" fmla="*/ 5 w 13"/>
                  <a:gd name="T5" fmla="*/ 7 h 7"/>
                  <a:gd name="T6" fmla="*/ 8 w 13"/>
                  <a:gd name="T7" fmla="*/ 7 h 7"/>
                  <a:gd name="T8" fmla="*/ 12 w 13"/>
                  <a:gd name="T9" fmla="*/ 5 h 7"/>
                  <a:gd name="T10" fmla="*/ 7 w 13"/>
                  <a:gd name="T11" fmla="*/ 0 h 7"/>
                  <a:gd name="T12" fmla="*/ 4 w 13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7">
                    <a:moveTo>
                      <a:pt x="4" y="0"/>
                    </a:moveTo>
                    <a:cubicBezTo>
                      <a:pt x="2" y="0"/>
                      <a:pt x="1" y="0"/>
                      <a:pt x="0" y="2"/>
                    </a:cubicBezTo>
                    <a:cubicBezTo>
                      <a:pt x="0" y="4"/>
                      <a:pt x="2" y="6"/>
                      <a:pt x="5" y="7"/>
                    </a:cubicBezTo>
                    <a:cubicBezTo>
                      <a:pt x="6" y="7"/>
                      <a:pt x="7" y="7"/>
                      <a:pt x="8" y="7"/>
                    </a:cubicBezTo>
                    <a:cubicBezTo>
                      <a:pt x="10" y="7"/>
                      <a:pt x="12" y="7"/>
                      <a:pt x="12" y="5"/>
                    </a:cubicBezTo>
                    <a:cubicBezTo>
                      <a:pt x="13" y="3"/>
                      <a:pt x="11" y="1"/>
                      <a:pt x="7" y="0"/>
                    </a:cubicBezTo>
                    <a:cubicBezTo>
                      <a:pt x="6" y="0"/>
                      <a:pt x="5" y="0"/>
                      <a:pt x="4" y="0"/>
                    </a:cubicBezTo>
                  </a:path>
                </a:pathLst>
              </a:custGeom>
              <a:solidFill>
                <a:srgbClr val="F9C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333"/>
              <p:cNvSpPr>
                <a:spLocks/>
              </p:cNvSpPr>
              <p:nvPr/>
            </p:nvSpPr>
            <p:spPr bwMode="auto">
              <a:xfrm>
                <a:off x="6113657" y="1570824"/>
                <a:ext cx="423866" cy="1288331"/>
              </a:xfrm>
              <a:custGeom>
                <a:avLst/>
                <a:gdLst>
                  <a:gd name="T0" fmla="*/ 51 w 64"/>
                  <a:gd name="T1" fmla="*/ 195 h 195"/>
                  <a:gd name="T2" fmla="*/ 64 w 64"/>
                  <a:gd name="T3" fmla="*/ 34 h 195"/>
                  <a:gd name="T4" fmla="*/ 51 w 64"/>
                  <a:gd name="T5" fmla="*/ 195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4" h="195">
                    <a:moveTo>
                      <a:pt x="51" y="195"/>
                    </a:moveTo>
                    <a:cubicBezTo>
                      <a:pt x="0" y="105"/>
                      <a:pt x="22" y="0"/>
                      <a:pt x="64" y="34"/>
                    </a:cubicBezTo>
                    <a:cubicBezTo>
                      <a:pt x="51" y="195"/>
                      <a:pt x="51" y="195"/>
                      <a:pt x="51" y="195"/>
                    </a:cubicBezTo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334"/>
              <p:cNvSpPr>
                <a:spLocks/>
              </p:cNvSpPr>
              <p:nvPr/>
            </p:nvSpPr>
            <p:spPr bwMode="auto">
              <a:xfrm>
                <a:off x="6211257" y="2376728"/>
                <a:ext cx="234242" cy="312323"/>
              </a:xfrm>
              <a:custGeom>
                <a:avLst/>
                <a:gdLst>
                  <a:gd name="T0" fmla="*/ 34 w 35"/>
                  <a:gd name="T1" fmla="*/ 10 h 47"/>
                  <a:gd name="T2" fmla="*/ 2 w 35"/>
                  <a:gd name="T3" fmla="*/ 24 h 47"/>
                  <a:gd name="T4" fmla="*/ 35 w 35"/>
                  <a:gd name="T5" fmla="*/ 37 h 47"/>
                  <a:gd name="T6" fmla="*/ 34 w 35"/>
                  <a:gd name="T7" fmla="*/ 1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47">
                    <a:moveTo>
                      <a:pt x="34" y="10"/>
                    </a:moveTo>
                    <a:cubicBezTo>
                      <a:pt x="16" y="0"/>
                      <a:pt x="3" y="12"/>
                      <a:pt x="2" y="24"/>
                    </a:cubicBezTo>
                    <a:cubicBezTo>
                      <a:pt x="0" y="35"/>
                      <a:pt x="10" y="47"/>
                      <a:pt x="35" y="37"/>
                    </a:cubicBezTo>
                    <a:cubicBezTo>
                      <a:pt x="34" y="10"/>
                      <a:pt x="34" y="10"/>
                      <a:pt x="34" y="10"/>
                    </a:cubicBezTo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335"/>
              <p:cNvSpPr>
                <a:spLocks/>
              </p:cNvSpPr>
              <p:nvPr/>
            </p:nvSpPr>
            <p:spPr bwMode="auto">
              <a:xfrm>
                <a:off x="6286549" y="2477117"/>
                <a:ext cx="117121" cy="145007"/>
              </a:xfrm>
              <a:custGeom>
                <a:avLst/>
                <a:gdLst>
                  <a:gd name="T0" fmla="*/ 18 w 18"/>
                  <a:gd name="T1" fmla="*/ 7 h 22"/>
                  <a:gd name="T2" fmla="*/ 18 w 18"/>
                  <a:gd name="T3" fmla="*/ 15 h 22"/>
                  <a:gd name="T4" fmla="*/ 18 w 18"/>
                  <a:gd name="T5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" h="22">
                    <a:moveTo>
                      <a:pt x="18" y="7"/>
                    </a:moveTo>
                    <a:cubicBezTo>
                      <a:pt x="0" y="0"/>
                      <a:pt x="1" y="22"/>
                      <a:pt x="18" y="15"/>
                    </a:cubicBezTo>
                    <a:lnTo>
                      <a:pt x="18" y="7"/>
                    </a:lnTo>
                    <a:close/>
                  </a:path>
                </a:pathLst>
              </a:custGeom>
              <a:solidFill>
                <a:srgbClr val="BD7E4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336"/>
              <p:cNvSpPr>
                <a:spLocks/>
              </p:cNvSpPr>
              <p:nvPr/>
            </p:nvSpPr>
            <p:spPr bwMode="auto">
              <a:xfrm>
                <a:off x="6272606" y="2443654"/>
                <a:ext cx="86447" cy="52984"/>
              </a:xfrm>
              <a:custGeom>
                <a:avLst/>
                <a:gdLst>
                  <a:gd name="T0" fmla="*/ 8 w 13"/>
                  <a:gd name="T1" fmla="*/ 0 h 8"/>
                  <a:gd name="T2" fmla="*/ 6 w 13"/>
                  <a:gd name="T3" fmla="*/ 1 h 8"/>
                  <a:gd name="T4" fmla="*/ 1 w 13"/>
                  <a:gd name="T5" fmla="*/ 5 h 8"/>
                  <a:gd name="T6" fmla="*/ 5 w 13"/>
                  <a:gd name="T7" fmla="*/ 8 h 8"/>
                  <a:gd name="T8" fmla="*/ 7 w 13"/>
                  <a:gd name="T9" fmla="*/ 8 h 8"/>
                  <a:gd name="T10" fmla="*/ 13 w 13"/>
                  <a:gd name="T11" fmla="*/ 3 h 8"/>
                  <a:gd name="T12" fmla="*/ 8 w 13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8">
                    <a:moveTo>
                      <a:pt x="8" y="0"/>
                    </a:moveTo>
                    <a:cubicBezTo>
                      <a:pt x="7" y="0"/>
                      <a:pt x="7" y="1"/>
                      <a:pt x="6" y="1"/>
                    </a:cubicBezTo>
                    <a:cubicBezTo>
                      <a:pt x="3" y="1"/>
                      <a:pt x="0" y="3"/>
                      <a:pt x="1" y="5"/>
                    </a:cubicBezTo>
                    <a:cubicBezTo>
                      <a:pt x="1" y="7"/>
                      <a:pt x="3" y="8"/>
                      <a:pt x="5" y="8"/>
                    </a:cubicBezTo>
                    <a:cubicBezTo>
                      <a:pt x="6" y="8"/>
                      <a:pt x="7" y="8"/>
                      <a:pt x="7" y="8"/>
                    </a:cubicBezTo>
                    <a:cubicBezTo>
                      <a:pt x="11" y="7"/>
                      <a:pt x="13" y="5"/>
                      <a:pt x="13" y="3"/>
                    </a:cubicBezTo>
                    <a:cubicBezTo>
                      <a:pt x="12" y="1"/>
                      <a:pt x="11" y="0"/>
                      <a:pt x="8" y="0"/>
                    </a:cubicBezTo>
                  </a:path>
                </a:pathLst>
              </a:custGeom>
              <a:solidFill>
                <a:srgbClr val="F9C0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338"/>
              <p:cNvSpPr>
                <a:spLocks/>
              </p:cNvSpPr>
              <p:nvPr/>
            </p:nvSpPr>
            <p:spPr bwMode="auto">
              <a:xfrm>
                <a:off x="6345110" y="1941707"/>
                <a:ext cx="1525362" cy="3421606"/>
              </a:xfrm>
              <a:custGeom>
                <a:avLst/>
                <a:gdLst>
                  <a:gd name="T0" fmla="*/ 1 w 230"/>
                  <a:gd name="T1" fmla="*/ 462 h 518"/>
                  <a:gd name="T2" fmla="*/ 9 w 230"/>
                  <a:gd name="T3" fmla="*/ 483 h 518"/>
                  <a:gd name="T4" fmla="*/ 131 w 230"/>
                  <a:gd name="T5" fmla="*/ 511 h 518"/>
                  <a:gd name="T6" fmla="*/ 165 w 230"/>
                  <a:gd name="T7" fmla="*/ 499 h 518"/>
                  <a:gd name="T8" fmla="*/ 171 w 230"/>
                  <a:gd name="T9" fmla="*/ 496 h 518"/>
                  <a:gd name="T10" fmla="*/ 230 w 230"/>
                  <a:gd name="T11" fmla="*/ 58 h 518"/>
                  <a:gd name="T12" fmla="*/ 227 w 230"/>
                  <a:gd name="T13" fmla="*/ 15 h 518"/>
                  <a:gd name="T14" fmla="*/ 193 w 230"/>
                  <a:gd name="T15" fmla="*/ 12 h 518"/>
                  <a:gd name="T16" fmla="*/ 187 w 230"/>
                  <a:gd name="T17" fmla="*/ 12 h 518"/>
                  <a:gd name="T18" fmla="*/ 71 w 230"/>
                  <a:gd name="T19" fmla="*/ 4 h 518"/>
                  <a:gd name="T20" fmla="*/ 60 w 230"/>
                  <a:gd name="T21" fmla="*/ 3 h 518"/>
                  <a:gd name="T22" fmla="*/ 19 w 230"/>
                  <a:gd name="T23" fmla="*/ 0 h 518"/>
                  <a:gd name="T24" fmla="*/ 13 w 230"/>
                  <a:gd name="T25" fmla="*/ 38 h 518"/>
                  <a:gd name="T26" fmla="*/ 1 w 230"/>
                  <a:gd name="T27" fmla="*/ 462 h 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0" h="518">
                    <a:moveTo>
                      <a:pt x="1" y="462"/>
                    </a:moveTo>
                    <a:cubicBezTo>
                      <a:pt x="5" y="466"/>
                      <a:pt x="1" y="478"/>
                      <a:pt x="9" y="483"/>
                    </a:cubicBezTo>
                    <a:cubicBezTo>
                      <a:pt x="37" y="500"/>
                      <a:pt x="87" y="518"/>
                      <a:pt x="131" y="511"/>
                    </a:cubicBezTo>
                    <a:cubicBezTo>
                      <a:pt x="143" y="509"/>
                      <a:pt x="155" y="505"/>
                      <a:pt x="165" y="499"/>
                    </a:cubicBezTo>
                    <a:cubicBezTo>
                      <a:pt x="167" y="498"/>
                      <a:pt x="169" y="497"/>
                      <a:pt x="171" y="496"/>
                    </a:cubicBezTo>
                    <a:cubicBezTo>
                      <a:pt x="172" y="495"/>
                      <a:pt x="227" y="182"/>
                      <a:pt x="230" y="58"/>
                    </a:cubicBezTo>
                    <a:cubicBezTo>
                      <a:pt x="230" y="39"/>
                      <a:pt x="230" y="24"/>
                      <a:pt x="227" y="15"/>
                    </a:cubicBezTo>
                    <a:cubicBezTo>
                      <a:pt x="216" y="14"/>
                      <a:pt x="204" y="13"/>
                      <a:pt x="193" y="12"/>
                    </a:cubicBezTo>
                    <a:cubicBezTo>
                      <a:pt x="191" y="12"/>
                      <a:pt x="189" y="12"/>
                      <a:pt x="187" y="12"/>
                    </a:cubicBezTo>
                    <a:cubicBezTo>
                      <a:pt x="148" y="9"/>
                      <a:pt x="110" y="6"/>
                      <a:pt x="71" y="4"/>
                    </a:cubicBezTo>
                    <a:cubicBezTo>
                      <a:pt x="68" y="3"/>
                      <a:pt x="64" y="3"/>
                      <a:pt x="60" y="3"/>
                    </a:cubicBezTo>
                    <a:cubicBezTo>
                      <a:pt x="46" y="2"/>
                      <a:pt x="33" y="1"/>
                      <a:pt x="19" y="0"/>
                    </a:cubicBezTo>
                    <a:cubicBezTo>
                      <a:pt x="17" y="8"/>
                      <a:pt x="15" y="22"/>
                      <a:pt x="13" y="38"/>
                    </a:cubicBezTo>
                    <a:cubicBezTo>
                      <a:pt x="0" y="152"/>
                      <a:pt x="5" y="436"/>
                      <a:pt x="1" y="462"/>
                    </a:cubicBezTo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339"/>
              <p:cNvSpPr>
                <a:spLocks/>
              </p:cNvSpPr>
              <p:nvPr/>
            </p:nvSpPr>
            <p:spPr bwMode="auto">
              <a:xfrm>
                <a:off x="6286549" y="3257924"/>
                <a:ext cx="1511419" cy="1650848"/>
              </a:xfrm>
              <a:custGeom>
                <a:avLst/>
                <a:gdLst>
                  <a:gd name="T0" fmla="*/ 13 w 228"/>
                  <a:gd name="T1" fmla="*/ 0 h 250"/>
                  <a:gd name="T2" fmla="*/ 1 w 228"/>
                  <a:gd name="T3" fmla="*/ 221 h 250"/>
                  <a:gd name="T4" fmla="*/ 195 w 228"/>
                  <a:gd name="T5" fmla="*/ 250 h 250"/>
                  <a:gd name="T6" fmla="*/ 225 w 228"/>
                  <a:gd name="T7" fmla="*/ 17 h 250"/>
                  <a:gd name="T8" fmla="*/ 123 w 228"/>
                  <a:gd name="T9" fmla="*/ 43 h 250"/>
                  <a:gd name="T10" fmla="*/ 13 w 228"/>
                  <a:gd name="T11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8" h="250">
                    <a:moveTo>
                      <a:pt x="13" y="0"/>
                    </a:moveTo>
                    <a:cubicBezTo>
                      <a:pt x="9" y="38"/>
                      <a:pt x="0" y="219"/>
                      <a:pt x="1" y="221"/>
                    </a:cubicBezTo>
                    <a:cubicBezTo>
                      <a:pt x="195" y="250"/>
                      <a:pt x="195" y="250"/>
                      <a:pt x="195" y="250"/>
                    </a:cubicBezTo>
                    <a:cubicBezTo>
                      <a:pt x="195" y="243"/>
                      <a:pt x="228" y="29"/>
                      <a:pt x="225" y="17"/>
                    </a:cubicBezTo>
                    <a:cubicBezTo>
                      <a:pt x="123" y="43"/>
                      <a:pt x="123" y="43"/>
                      <a:pt x="123" y="43"/>
                    </a:cubicBezTo>
                    <a:cubicBezTo>
                      <a:pt x="13" y="0"/>
                      <a:pt x="13" y="0"/>
                      <a:pt x="13" y="0"/>
                    </a:cubicBezTo>
                  </a:path>
                </a:pathLst>
              </a:custGeom>
              <a:solidFill>
                <a:srgbClr val="48484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341"/>
              <p:cNvSpPr>
                <a:spLocks/>
              </p:cNvSpPr>
              <p:nvPr/>
            </p:nvSpPr>
            <p:spPr bwMode="auto">
              <a:xfrm>
                <a:off x="6272606" y="6573563"/>
                <a:ext cx="780806" cy="284437"/>
              </a:xfrm>
              <a:custGeom>
                <a:avLst/>
                <a:gdLst>
                  <a:gd name="T0" fmla="*/ 87 w 118"/>
                  <a:gd name="T1" fmla="*/ 0 h 43"/>
                  <a:gd name="T2" fmla="*/ 46 w 118"/>
                  <a:gd name="T3" fmla="*/ 13 h 43"/>
                  <a:gd name="T4" fmla="*/ 6 w 118"/>
                  <a:gd name="T5" fmla="*/ 26 h 43"/>
                  <a:gd name="T6" fmla="*/ 0 w 118"/>
                  <a:gd name="T7" fmla="*/ 43 h 43"/>
                  <a:gd name="T8" fmla="*/ 117 w 118"/>
                  <a:gd name="T9" fmla="*/ 42 h 43"/>
                  <a:gd name="T10" fmla="*/ 106 w 118"/>
                  <a:gd name="T11" fmla="*/ 3 h 43"/>
                  <a:gd name="T12" fmla="*/ 87 w 118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8" h="43">
                    <a:moveTo>
                      <a:pt x="87" y="0"/>
                    </a:move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3"/>
                      <a:pt x="13" y="8"/>
                      <a:pt x="6" y="26"/>
                    </a:cubicBezTo>
                    <a:cubicBezTo>
                      <a:pt x="2" y="38"/>
                      <a:pt x="0" y="43"/>
                      <a:pt x="0" y="43"/>
                    </a:cubicBezTo>
                    <a:cubicBezTo>
                      <a:pt x="33" y="43"/>
                      <a:pt x="117" y="42"/>
                      <a:pt x="117" y="42"/>
                    </a:cubicBezTo>
                    <a:cubicBezTo>
                      <a:pt x="118" y="32"/>
                      <a:pt x="106" y="3"/>
                      <a:pt x="106" y="3"/>
                    </a:cubicBez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342"/>
              <p:cNvSpPr>
                <a:spLocks/>
              </p:cNvSpPr>
              <p:nvPr/>
            </p:nvSpPr>
            <p:spPr bwMode="auto">
              <a:xfrm>
                <a:off x="6417613" y="5106763"/>
                <a:ext cx="630222" cy="1684311"/>
              </a:xfrm>
              <a:custGeom>
                <a:avLst/>
                <a:gdLst>
                  <a:gd name="T0" fmla="*/ 51 w 95"/>
                  <a:gd name="T1" fmla="*/ 23 h 255"/>
                  <a:gd name="T2" fmla="*/ 95 w 95"/>
                  <a:gd name="T3" fmla="*/ 255 h 255"/>
                  <a:gd name="T4" fmla="*/ 36 w 95"/>
                  <a:gd name="T5" fmla="*/ 233 h 255"/>
                  <a:gd name="T6" fmla="*/ 38 w 95"/>
                  <a:gd name="T7" fmla="*/ 130 h 255"/>
                  <a:gd name="T8" fmla="*/ 0 w 95"/>
                  <a:gd name="T9" fmla="*/ 0 h 255"/>
                  <a:gd name="T10" fmla="*/ 51 w 95"/>
                  <a:gd name="T11" fmla="*/ 23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5" h="255">
                    <a:moveTo>
                      <a:pt x="51" y="23"/>
                    </a:moveTo>
                    <a:cubicBezTo>
                      <a:pt x="95" y="255"/>
                      <a:pt x="95" y="255"/>
                      <a:pt x="95" y="255"/>
                    </a:cubicBezTo>
                    <a:cubicBezTo>
                      <a:pt x="36" y="233"/>
                      <a:pt x="36" y="233"/>
                      <a:pt x="36" y="233"/>
                    </a:cubicBezTo>
                    <a:cubicBezTo>
                      <a:pt x="38" y="130"/>
                      <a:pt x="38" y="130"/>
                      <a:pt x="38" y="130"/>
                    </a:cubicBezTo>
                    <a:cubicBezTo>
                      <a:pt x="29" y="88"/>
                      <a:pt x="0" y="0"/>
                      <a:pt x="0" y="0"/>
                    </a:cubicBezTo>
                    <a:lnTo>
                      <a:pt x="51" y="23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343"/>
              <p:cNvSpPr>
                <a:spLocks/>
              </p:cNvSpPr>
              <p:nvPr/>
            </p:nvSpPr>
            <p:spPr bwMode="auto">
              <a:xfrm>
                <a:off x="7393622" y="6573563"/>
                <a:ext cx="775229" cy="284437"/>
              </a:xfrm>
              <a:custGeom>
                <a:avLst/>
                <a:gdLst>
                  <a:gd name="T0" fmla="*/ 30 w 117"/>
                  <a:gd name="T1" fmla="*/ 0 h 43"/>
                  <a:gd name="T2" fmla="*/ 71 w 117"/>
                  <a:gd name="T3" fmla="*/ 13 h 43"/>
                  <a:gd name="T4" fmla="*/ 111 w 117"/>
                  <a:gd name="T5" fmla="*/ 26 h 43"/>
                  <a:gd name="T6" fmla="*/ 117 w 117"/>
                  <a:gd name="T7" fmla="*/ 43 h 43"/>
                  <a:gd name="T8" fmla="*/ 0 w 117"/>
                  <a:gd name="T9" fmla="*/ 42 h 43"/>
                  <a:gd name="T10" fmla="*/ 3 w 117"/>
                  <a:gd name="T11" fmla="*/ 3 h 43"/>
                  <a:gd name="T12" fmla="*/ 30 w 117"/>
                  <a:gd name="T13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7" h="43">
                    <a:moveTo>
                      <a:pt x="30" y="0"/>
                    </a:moveTo>
                    <a:cubicBezTo>
                      <a:pt x="71" y="13"/>
                      <a:pt x="71" y="13"/>
                      <a:pt x="71" y="13"/>
                    </a:cubicBezTo>
                    <a:cubicBezTo>
                      <a:pt x="71" y="13"/>
                      <a:pt x="104" y="8"/>
                      <a:pt x="111" y="26"/>
                    </a:cubicBezTo>
                    <a:cubicBezTo>
                      <a:pt x="116" y="38"/>
                      <a:pt x="117" y="43"/>
                      <a:pt x="117" y="43"/>
                    </a:cubicBezTo>
                    <a:cubicBezTo>
                      <a:pt x="84" y="43"/>
                      <a:pt x="0" y="42"/>
                      <a:pt x="0" y="42"/>
                    </a:cubicBezTo>
                    <a:cubicBezTo>
                      <a:pt x="0" y="32"/>
                      <a:pt x="3" y="3"/>
                      <a:pt x="3" y="3"/>
                    </a:cubicBez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24242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344"/>
              <p:cNvSpPr>
                <a:spLocks/>
              </p:cNvSpPr>
              <p:nvPr/>
            </p:nvSpPr>
            <p:spPr bwMode="auto">
              <a:xfrm>
                <a:off x="7153803" y="5207152"/>
                <a:ext cx="591182" cy="1572768"/>
              </a:xfrm>
              <a:custGeom>
                <a:avLst/>
                <a:gdLst>
                  <a:gd name="T0" fmla="*/ 0 w 89"/>
                  <a:gd name="T1" fmla="*/ 11 h 238"/>
                  <a:gd name="T2" fmla="*/ 35 w 89"/>
                  <a:gd name="T3" fmla="*/ 238 h 238"/>
                  <a:gd name="T4" fmla="*/ 89 w 89"/>
                  <a:gd name="T5" fmla="*/ 215 h 238"/>
                  <a:gd name="T6" fmla="*/ 48 w 89"/>
                  <a:gd name="T7" fmla="*/ 114 h 238"/>
                  <a:gd name="T8" fmla="*/ 48 w 89"/>
                  <a:gd name="T9" fmla="*/ 0 h 238"/>
                  <a:gd name="T10" fmla="*/ 0 w 89"/>
                  <a:gd name="T11" fmla="*/ 11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" h="238">
                    <a:moveTo>
                      <a:pt x="0" y="11"/>
                    </a:moveTo>
                    <a:cubicBezTo>
                      <a:pt x="35" y="238"/>
                      <a:pt x="35" y="238"/>
                      <a:pt x="35" y="238"/>
                    </a:cubicBezTo>
                    <a:cubicBezTo>
                      <a:pt x="89" y="215"/>
                      <a:pt x="89" y="215"/>
                      <a:pt x="89" y="215"/>
                    </a:cubicBezTo>
                    <a:cubicBezTo>
                      <a:pt x="48" y="114"/>
                      <a:pt x="48" y="114"/>
                      <a:pt x="48" y="114"/>
                    </a:cubicBezTo>
                    <a:cubicBezTo>
                      <a:pt x="45" y="70"/>
                      <a:pt x="48" y="0"/>
                      <a:pt x="48" y="0"/>
                    </a:cubicBez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48484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345"/>
              <p:cNvSpPr>
                <a:spLocks/>
              </p:cNvSpPr>
              <p:nvPr/>
            </p:nvSpPr>
            <p:spPr bwMode="auto">
              <a:xfrm>
                <a:off x="7187266" y="3592556"/>
                <a:ext cx="25097" cy="86447"/>
              </a:xfrm>
              <a:custGeom>
                <a:avLst/>
                <a:gdLst>
                  <a:gd name="T0" fmla="*/ 7 w 9"/>
                  <a:gd name="T1" fmla="*/ 0 h 31"/>
                  <a:gd name="T2" fmla="*/ 7 w 9"/>
                  <a:gd name="T3" fmla="*/ 22 h 31"/>
                  <a:gd name="T4" fmla="*/ 0 w 9"/>
                  <a:gd name="T5" fmla="*/ 19 h 31"/>
                  <a:gd name="T6" fmla="*/ 2 w 9"/>
                  <a:gd name="T7" fmla="*/ 31 h 31"/>
                  <a:gd name="T8" fmla="*/ 9 w 9"/>
                  <a:gd name="T9" fmla="*/ 31 h 31"/>
                  <a:gd name="T10" fmla="*/ 7 w 9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" h="31">
                    <a:moveTo>
                      <a:pt x="7" y="0"/>
                    </a:moveTo>
                    <a:lnTo>
                      <a:pt x="7" y="22"/>
                    </a:lnTo>
                    <a:lnTo>
                      <a:pt x="0" y="19"/>
                    </a:lnTo>
                    <a:lnTo>
                      <a:pt x="2" y="31"/>
                    </a:lnTo>
                    <a:lnTo>
                      <a:pt x="9" y="3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347"/>
              <p:cNvSpPr>
                <a:spLocks/>
              </p:cNvSpPr>
              <p:nvPr/>
            </p:nvSpPr>
            <p:spPr bwMode="auto">
              <a:xfrm>
                <a:off x="6782919" y="3606499"/>
                <a:ext cx="504736" cy="964854"/>
              </a:xfrm>
              <a:custGeom>
                <a:avLst/>
                <a:gdLst>
                  <a:gd name="T0" fmla="*/ 59 w 181"/>
                  <a:gd name="T1" fmla="*/ 0 h 346"/>
                  <a:gd name="T2" fmla="*/ 0 w 181"/>
                  <a:gd name="T3" fmla="*/ 240 h 346"/>
                  <a:gd name="T4" fmla="*/ 85 w 181"/>
                  <a:gd name="T5" fmla="*/ 346 h 346"/>
                  <a:gd name="T6" fmla="*/ 181 w 181"/>
                  <a:gd name="T7" fmla="*/ 256 h 346"/>
                  <a:gd name="T8" fmla="*/ 145 w 181"/>
                  <a:gd name="T9" fmla="*/ 5 h 346"/>
                  <a:gd name="T10" fmla="*/ 59 w 181"/>
                  <a:gd name="T11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346">
                    <a:moveTo>
                      <a:pt x="59" y="0"/>
                    </a:moveTo>
                    <a:lnTo>
                      <a:pt x="0" y="240"/>
                    </a:lnTo>
                    <a:lnTo>
                      <a:pt x="85" y="346"/>
                    </a:lnTo>
                    <a:lnTo>
                      <a:pt x="181" y="256"/>
                    </a:lnTo>
                    <a:lnTo>
                      <a:pt x="145" y="5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4D4D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348"/>
              <p:cNvSpPr>
                <a:spLocks/>
              </p:cNvSpPr>
              <p:nvPr/>
            </p:nvSpPr>
            <p:spPr bwMode="auto">
              <a:xfrm>
                <a:off x="6782919" y="3606499"/>
                <a:ext cx="504736" cy="964854"/>
              </a:xfrm>
              <a:custGeom>
                <a:avLst/>
                <a:gdLst>
                  <a:gd name="T0" fmla="*/ 59 w 181"/>
                  <a:gd name="T1" fmla="*/ 0 h 346"/>
                  <a:gd name="T2" fmla="*/ 0 w 181"/>
                  <a:gd name="T3" fmla="*/ 240 h 346"/>
                  <a:gd name="T4" fmla="*/ 85 w 181"/>
                  <a:gd name="T5" fmla="*/ 346 h 346"/>
                  <a:gd name="T6" fmla="*/ 181 w 181"/>
                  <a:gd name="T7" fmla="*/ 256 h 346"/>
                  <a:gd name="T8" fmla="*/ 145 w 181"/>
                  <a:gd name="T9" fmla="*/ 5 h 346"/>
                  <a:gd name="T10" fmla="*/ 59 w 181"/>
                  <a:gd name="T11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1" h="346">
                    <a:moveTo>
                      <a:pt x="59" y="0"/>
                    </a:moveTo>
                    <a:lnTo>
                      <a:pt x="0" y="240"/>
                    </a:lnTo>
                    <a:lnTo>
                      <a:pt x="85" y="346"/>
                    </a:lnTo>
                    <a:lnTo>
                      <a:pt x="181" y="256"/>
                    </a:lnTo>
                    <a:lnTo>
                      <a:pt x="145" y="5"/>
                    </a:lnTo>
                    <a:lnTo>
                      <a:pt x="5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349"/>
              <p:cNvSpPr>
                <a:spLocks/>
              </p:cNvSpPr>
              <p:nvPr/>
            </p:nvSpPr>
            <p:spPr bwMode="auto">
              <a:xfrm>
                <a:off x="6922349" y="3461492"/>
                <a:ext cx="298380" cy="192413"/>
              </a:xfrm>
              <a:custGeom>
                <a:avLst/>
                <a:gdLst>
                  <a:gd name="T0" fmla="*/ 5 w 107"/>
                  <a:gd name="T1" fmla="*/ 0 h 69"/>
                  <a:gd name="T2" fmla="*/ 0 w 107"/>
                  <a:gd name="T3" fmla="*/ 52 h 69"/>
                  <a:gd name="T4" fmla="*/ 102 w 107"/>
                  <a:gd name="T5" fmla="*/ 69 h 69"/>
                  <a:gd name="T6" fmla="*/ 107 w 107"/>
                  <a:gd name="T7" fmla="*/ 5 h 69"/>
                  <a:gd name="T8" fmla="*/ 5 w 10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69">
                    <a:moveTo>
                      <a:pt x="5" y="0"/>
                    </a:moveTo>
                    <a:lnTo>
                      <a:pt x="0" y="52"/>
                    </a:lnTo>
                    <a:lnTo>
                      <a:pt x="102" y="69"/>
                    </a:lnTo>
                    <a:lnTo>
                      <a:pt x="107" y="5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350"/>
              <p:cNvSpPr>
                <a:spLocks/>
              </p:cNvSpPr>
              <p:nvPr/>
            </p:nvSpPr>
            <p:spPr bwMode="auto">
              <a:xfrm>
                <a:off x="6922349" y="3461492"/>
                <a:ext cx="298380" cy="192413"/>
              </a:xfrm>
              <a:custGeom>
                <a:avLst/>
                <a:gdLst>
                  <a:gd name="T0" fmla="*/ 5 w 107"/>
                  <a:gd name="T1" fmla="*/ 0 h 69"/>
                  <a:gd name="T2" fmla="*/ 0 w 107"/>
                  <a:gd name="T3" fmla="*/ 52 h 69"/>
                  <a:gd name="T4" fmla="*/ 102 w 107"/>
                  <a:gd name="T5" fmla="*/ 69 h 69"/>
                  <a:gd name="T6" fmla="*/ 107 w 107"/>
                  <a:gd name="T7" fmla="*/ 5 h 69"/>
                  <a:gd name="T8" fmla="*/ 5 w 10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69">
                    <a:moveTo>
                      <a:pt x="5" y="0"/>
                    </a:moveTo>
                    <a:lnTo>
                      <a:pt x="0" y="52"/>
                    </a:lnTo>
                    <a:lnTo>
                      <a:pt x="102" y="69"/>
                    </a:lnTo>
                    <a:lnTo>
                      <a:pt x="107" y="5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351"/>
              <p:cNvSpPr>
                <a:spLocks/>
              </p:cNvSpPr>
              <p:nvPr/>
            </p:nvSpPr>
            <p:spPr bwMode="auto">
              <a:xfrm>
                <a:off x="7187266" y="3645539"/>
                <a:ext cx="5577" cy="33463"/>
              </a:xfrm>
              <a:custGeom>
                <a:avLst/>
                <a:gdLst>
                  <a:gd name="T0" fmla="*/ 0 w 2"/>
                  <a:gd name="T1" fmla="*/ 0 h 12"/>
                  <a:gd name="T2" fmla="*/ 2 w 2"/>
                  <a:gd name="T3" fmla="*/ 12 h 12"/>
                  <a:gd name="T4" fmla="*/ 2 w 2"/>
                  <a:gd name="T5" fmla="*/ 12 h 12"/>
                  <a:gd name="T6" fmla="*/ 0 w 2"/>
                  <a:gd name="T7" fmla="*/ 0 h 12"/>
                  <a:gd name="T8" fmla="*/ 0 w 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2">
                    <a:moveTo>
                      <a:pt x="0" y="0"/>
                    </a:moveTo>
                    <a:lnTo>
                      <a:pt x="2" y="12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352"/>
              <p:cNvSpPr>
                <a:spLocks/>
              </p:cNvSpPr>
              <p:nvPr/>
            </p:nvSpPr>
            <p:spPr bwMode="auto">
              <a:xfrm>
                <a:off x="7187266" y="3645539"/>
                <a:ext cx="5577" cy="33463"/>
              </a:xfrm>
              <a:custGeom>
                <a:avLst/>
                <a:gdLst>
                  <a:gd name="T0" fmla="*/ 0 w 2"/>
                  <a:gd name="T1" fmla="*/ 0 h 12"/>
                  <a:gd name="T2" fmla="*/ 2 w 2"/>
                  <a:gd name="T3" fmla="*/ 12 h 12"/>
                  <a:gd name="T4" fmla="*/ 2 w 2"/>
                  <a:gd name="T5" fmla="*/ 12 h 12"/>
                  <a:gd name="T6" fmla="*/ 0 w 2"/>
                  <a:gd name="T7" fmla="*/ 0 h 12"/>
                  <a:gd name="T8" fmla="*/ 0 w 2"/>
                  <a:gd name="T9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2">
                    <a:moveTo>
                      <a:pt x="0" y="0"/>
                    </a:moveTo>
                    <a:lnTo>
                      <a:pt x="2" y="12"/>
                    </a:lnTo>
                    <a:lnTo>
                      <a:pt x="2" y="12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353"/>
              <p:cNvSpPr>
                <a:spLocks/>
              </p:cNvSpPr>
              <p:nvPr/>
            </p:nvSpPr>
            <p:spPr bwMode="auto">
              <a:xfrm>
                <a:off x="6936292" y="3620442"/>
                <a:ext cx="256551" cy="58561"/>
              </a:xfrm>
              <a:custGeom>
                <a:avLst/>
                <a:gdLst>
                  <a:gd name="T0" fmla="*/ 4 w 92"/>
                  <a:gd name="T1" fmla="*/ 0 h 21"/>
                  <a:gd name="T2" fmla="*/ 0 w 92"/>
                  <a:gd name="T3" fmla="*/ 16 h 21"/>
                  <a:gd name="T4" fmla="*/ 92 w 92"/>
                  <a:gd name="T5" fmla="*/ 21 h 21"/>
                  <a:gd name="T6" fmla="*/ 90 w 92"/>
                  <a:gd name="T7" fmla="*/ 9 h 21"/>
                  <a:gd name="T8" fmla="*/ 28 w 92"/>
                  <a:gd name="T9" fmla="*/ 0 h 21"/>
                  <a:gd name="T10" fmla="*/ 4 w 92"/>
                  <a:gd name="T1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21">
                    <a:moveTo>
                      <a:pt x="4" y="0"/>
                    </a:moveTo>
                    <a:lnTo>
                      <a:pt x="0" y="16"/>
                    </a:lnTo>
                    <a:lnTo>
                      <a:pt x="92" y="21"/>
                    </a:lnTo>
                    <a:lnTo>
                      <a:pt x="90" y="9"/>
                    </a:lnTo>
                    <a:lnTo>
                      <a:pt x="2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354"/>
              <p:cNvSpPr>
                <a:spLocks/>
              </p:cNvSpPr>
              <p:nvPr/>
            </p:nvSpPr>
            <p:spPr bwMode="auto">
              <a:xfrm>
                <a:off x="6936292" y="3620442"/>
                <a:ext cx="256551" cy="58561"/>
              </a:xfrm>
              <a:custGeom>
                <a:avLst/>
                <a:gdLst>
                  <a:gd name="T0" fmla="*/ 4 w 92"/>
                  <a:gd name="T1" fmla="*/ 0 h 21"/>
                  <a:gd name="T2" fmla="*/ 0 w 92"/>
                  <a:gd name="T3" fmla="*/ 16 h 21"/>
                  <a:gd name="T4" fmla="*/ 92 w 92"/>
                  <a:gd name="T5" fmla="*/ 21 h 21"/>
                  <a:gd name="T6" fmla="*/ 90 w 92"/>
                  <a:gd name="T7" fmla="*/ 9 h 21"/>
                  <a:gd name="T8" fmla="*/ 28 w 92"/>
                  <a:gd name="T9" fmla="*/ 0 h 21"/>
                  <a:gd name="T10" fmla="*/ 4 w 92"/>
                  <a:gd name="T11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21">
                    <a:moveTo>
                      <a:pt x="4" y="0"/>
                    </a:moveTo>
                    <a:lnTo>
                      <a:pt x="0" y="16"/>
                    </a:lnTo>
                    <a:lnTo>
                      <a:pt x="92" y="21"/>
                    </a:lnTo>
                    <a:lnTo>
                      <a:pt x="90" y="9"/>
                    </a:lnTo>
                    <a:lnTo>
                      <a:pt x="28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355"/>
              <p:cNvSpPr>
                <a:spLocks/>
              </p:cNvSpPr>
              <p:nvPr/>
            </p:nvSpPr>
            <p:spPr bwMode="auto">
              <a:xfrm>
                <a:off x="7014372" y="3620442"/>
                <a:ext cx="172893" cy="25097"/>
              </a:xfrm>
              <a:custGeom>
                <a:avLst/>
                <a:gdLst>
                  <a:gd name="T0" fmla="*/ 0 w 62"/>
                  <a:gd name="T1" fmla="*/ 0 h 9"/>
                  <a:gd name="T2" fmla="*/ 62 w 62"/>
                  <a:gd name="T3" fmla="*/ 9 h 9"/>
                  <a:gd name="T4" fmla="*/ 62 w 62"/>
                  <a:gd name="T5" fmla="*/ 9 h 9"/>
                  <a:gd name="T6" fmla="*/ 62 w 62"/>
                  <a:gd name="T7" fmla="*/ 5 h 9"/>
                  <a:gd name="T8" fmla="*/ 0 w 6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9">
                    <a:moveTo>
                      <a:pt x="0" y="0"/>
                    </a:moveTo>
                    <a:lnTo>
                      <a:pt x="62" y="9"/>
                    </a:lnTo>
                    <a:lnTo>
                      <a:pt x="62" y="9"/>
                    </a:lnTo>
                    <a:lnTo>
                      <a:pt x="62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356"/>
              <p:cNvSpPr>
                <a:spLocks/>
              </p:cNvSpPr>
              <p:nvPr/>
            </p:nvSpPr>
            <p:spPr bwMode="auto">
              <a:xfrm>
                <a:off x="7014372" y="3620442"/>
                <a:ext cx="172893" cy="25097"/>
              </a:xfrm>
              <a:custGeom>
                <a:avLst/>
                <a:gdLst>
                  <a:gd name="T0" fmla="*/ 0 w 62"/>
                  <a:gd name="T1" fmla="*/ 0 h 9"/>
                  <a:gd name="T2" fmla="*/ 62 w 62"/>
                  <a:gd name="T3" fmla="*/ 9 h 9"/>
                  <a:gd name="T4" fmla="*/ 62 w 62"/>
                  <a:gd name="T5" fmla="*/ 9 h 9"/>
                  <a:gd name="T6" fmla="*/ 62 w 62"/>
                  <a:gd name="T7" fmla="*/ 5 h 9"/>
                  <a:gd name="T8" fmla="*/ 0 w 62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9">
                    <a:moveTo>
                      <a:pt x="0" y="0"/>
                    </a:moveTo>
                    <a:lnTo>
                      <a:pt x="62" y="9"/>
                    </a:lnTo>
                    <a:lnTo>
                      <a:pt x="62" y="9"/>
                    </a:lnTo>
                    <a:lnTo>
                      <a:pt x="62" y="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357"/>
              <p:cNvSpPr>
                <a:spLocks/>
              </p:cNvSpPr>
              <p:nvPr/>
            </p:nvSpPr>
            <p:spPr bwMode="auto">
              <a:xfrm>
                <a:off x="6902829" y="3489377"/>
                <a:ext cx="342997" cy="175681"/>
              </a:xfrm>
              <a:custGeom>
                <a:avLst/>
                <a:gdLst>
                  <a:gd name="T0" fmla="*/ 4 w 123"/>
                  <a:gd name="T1" fmla="*/ 0 h 63"/>
                  <a:gd name="T2" fmla="*/ 0 w 123"/>
                  <a:gd name="T3" fmla="*/ 47 h 63"/>
                  <a:gd name="T4" fmla="*/ 119 w 123"/>
                  <a:gd name="T5" fmla="*/ 63 h 63"/>
                  <a:gd name="T6" fmla="*/ 123 w 123"/>
                  <a:gd name="T7" fmla="*/ 4 h 63"/>
                  <a:gd name="T8" fmla="*/ 4 w 123"/>
                  <a:gd name="T9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63">
                    <a:moveTo>
                      <a:pt x="4" y="0"/>
                    </a:moveTo>
                    <a:lnTo>
                      <a:pt x="0" y="47"/>
                    </a:lnTo>
                    <a:lnTo>
                      <a:pt x="119" y="63"/>
                    </a:lnTo>
                    <a:lnTo>
                      <a:pt x="123" y="4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358"/>
              <p:cNvSpPr>
                <a:spLocks noEditPoints="1"/>
              </p:cNvSpPr>
              <p:nvPr/>
            </p:nvSpPr>
            <p:spPr bwMode="auto">
              <a:xfrm>
                <a:off x="6821959" y="3706887"/>
                <a:ext cx="443387" cy="725035"/>
              </a:xfrm>
              <a:custGeom>
                <a:avLst/>
                <a:gdLst>
                  <a:gd name="T0" fmla="*/ 148 w 159"/>
                  <a:gd name="T1" fmla="*/ 97 h 260"/>
                  <a:gd name="T2" fmla="*/ 38 w 159"/>
                  <a:gd name="T3" fmla="*/ 0 h 260"/>
                  <a:gd name="T4" fmla="*/ 22 w 159"/>
                  <a:gd name="T5" fmla="*/ 61 h 260"/>
                  <a:gd name="T6" fmla="*/ 159 w 159"/>
                  <a:gd name="T7" fmla="*/ 166 h 260"/>
                  <a:gd name="T8" fmla="*/ 148 w 159"/>
                  <a:gd name="T9" fmla="*/ 97 h 260"/>
                  <a:gd name="T10" fmla="*/ 10 w 159"/>
                  <a:gd name="T11" fmla="*/ 111 h 260"/>
                  <a:gd name="T12" fmla="*/ 0 w 159"/>
                  <a:gd name="T13" fmla="*/ 147 h 260"/>
                  <a:gd name="T14" fmla="*/ 124 w 159"/>
                  <a:gd name="T15" fmla="*/ 260 h 260"/>
                  <a:gd name="T16" fmla="*/ 155 w 159"/>
                  <a:gd name="T17" fmla="*/ 230 h 260"/>
                  <a:gd name="T18" fmla="*/ 10 w 159"/>
                  <a:gd name="T19" fmla="*/ 111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9" h="260">
                    <a:moveTo>
                      <a:pt x="148" y="97"/>
                    </a:moveTo>
                    <a:lnTo>
                      <a:pt x="38" y="0"/>
                    </a:lnTo>
                    <a:lnTo>
                      <a:pt x="22" y="61"/>
                    </a:lnTo>
                    <a:lnTo>
                      <a:pt x="159" y="166"/>
                    </a:lnTo>
                    <a:lnTo>
                      <a:pt x="148" y="97"/>
                    </a:lnTo>
                    <a:close/>
                    <a:moveTo>
                      <a:pt x="10" y="111"/>
                    </a:moveTo>
                    <a:lnTo>
                      <a:pt x="0" y="147"/>
                    </a:lnTo>
                    <a:lnTo>
                      <a:pt x="124" y="260"/>
                    </a:lnTo>
                    <a:lnTo>
                      <a:pt x="155" y="230"/>
                    </a:lnTo>
                    <a:lnTo>
                      <a:pt x="10" y="111"/>
                    </a:lnTo>
                    <a:close/>
                  </a:path>
                </a:pathLst>
              </a:custGeom>
              <a:solidFill>
                <a:srgbClr val="6969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359"/>
              <p:cNvSpPr>
                <a:spLocks/>
              </p:cNvSpPr>
              <p:nvPr/>
            </p:nvSpPr>
            <p:spPr bwMode="auto">
              <a:xfrm>
                <a:off x="6702050" y="2410191"/>
                <a:ext cx="181259" cy="178470"/>
              </a:xfrm>
              <a:custGeom>
                <a:avLst/>
                <a:gdLst>
                  <a:gd name="T0" fmla="*/ 27 w 27"/>
                  <a:gd name="T1" fmla="*/ 13 h 27"/>
                  <a:gd name="T2" fmla="*/ 13 w 27"/>
                  <a:gd name="T3" fmla="*/ 0 h 27"/>
                  <a:gd name="T4" fmla="*/ 0 w 27"/>
                  <a:gd name="T5" fmla="*/ 13 h 27"/>
                  <a:gd name="T6" fmla="*/ 13 w 27"/>
                  <a:gd name="T7" fmla="*/ 26 h 27"/>
                  <a:gd name="T8" fmla="*/ 27 w 27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7" y="13"/>
                    </a:moveTo>
                    <a:cubicBezTo>
                      <a:pt x="27" y="6"/>
                      <a:pt x="21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ubicBezTo>
                      <a:pt x="20" y="27"/>
                      <a:pt x="26" y="21"/>
                      <a:pt x="27" y="13"/>
                    </a:cubicBezTo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360"/>
              <p:cNvSpPr>
                <a:spLocks/>
              </p:cNvSpPr>
              <p:nvPr/>
            </p:nvSpPr>
            <p:spPr bwMode="auto">
              <a:xfrm>
                <a:off x="6729936" y="2438077"/>
                <a:ext cx="66927" cy="64138"/>
              </a:xfrm>
              <a:custGeom>
                <a:avLst/>
                <a:gdLst>
                  <a:gd name="T0" fmla="*/ 5 w 10"/>
                  <a:gd name="T1" fmla="*/ 0 h 10"/>
                  <a:gd name="T2" fmla="*/ 0 w 10"/>
                  <a:gd name="T3" fmla="*/ 5 h 10"/>
                  <a:gd name="T4" fmla="*/ 5 w 10"/>
                  <a:gd name="T5" fmla="*/ 10 h 10"/>
                  <a:gd name="T6" fmla="*/ 5 w 10"/>
                  <a:gd name="T7" fmla="*/ 10 h 10"/>
                  <a:gd name="T8" fmla="*/ 10 w 10"/>
                  <a:gd name="T9" fmla="*/ 5 h 10"/>
                  <a:gd name="T10" fmla="*/ 5 w 10"/>
                  <a:gd name="T11" fmla="*/ 0 h 10"/>
                  <a:gd name="T12" fmla="*/ 5 w 10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cubicBezTo>
                      <a:pt x="2" y="0"/>
                      <a:pt x="0" y="2"/>
                      <a:pt x="0" y="5"/>
                    </a:cubicBezTo>
                    <a:cubicBezTo>
                      <a:pt x="0" y="7"/>
                      <a:pt x="2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361"/>
              <p:cNvSpPr>
                <a:spLocks/>
              </p:cNvSpPr>
              <p:nvPr/>
            </p:nvSpPr>
            <p:spPr bwMode="auto">
              <a:xfrm>
                <a:off x="7360159" y="2463174"/>
                <a:ext cx="178470" cy="178470"/>
              </a:xfrm>
              <a:custGeom>
                <a:avLst/>
                <a:gdLst>
                  <a:gd name="T0" fmla="*/ 27 w 27"/>
                  <a:gd name="T1" fmla="*/ 13 h 27"/>
                  <a:gd name="T2" fmla="*/ 14 w 27"/>
                  <a:gd name="T3" fmla="*/ 0 h 27"/>
                  <a:gd name="T4" fmla="*/ 0 w 27"/>
                  <a:gd name="T5" fmla="*/ 13 h 27"/>
                  <a:gd name="T6" fmla="*/ 13 w 27"/>
                  <a:gd name="T7" fmla="*/ 27 h 27"/>
                  <a:gd name="T8" fmla="*/ 27 w 27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27">
                    <a:moveTo>
                      <a:pt x="27" y="13"/>
                    </a:moveTo>
                    <a:cubicBezTo>
                      <a:pt x="27" y="6"/>
                      <a:pt x="21" y="0"/>
                      <a:pt x="14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7"/>
                    </a:cubicBezTo>
                    <a:cubicBezTo>
                      <a:pt x="21" y="27"/>
                      <a:pt x="27" y="21"/>
                      <a:pt x="27" y="13"/>
                    </a:cubicBezTo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362"/>
              <p:cNvSpPr>
                <a:spLocks/>
              </p:cNvSpPr>
              <p:nvPr/>
            </p:nvSpPr>
            <p:spPr bwMode="auto">
              <a:xfrm>
                <a:off x="7385256" y="2491060"/>
                <a:ext cx="66927" cy="64138"/>
              </a:xfrm>
              <a:custGeom>
                <a:avLst/>
                <a:gdLst>
                  <a:gd name="T0" fmla="*/ 5 w 10"/>
                  <a:gd name="T1" fmla="*/ 0 h 10"/>
                  <a:gd name="T2" fmla="*/ 0 w 10"/>
                  <a:gd name="T3" fmla="*/ 5 h 10"/>
                  <a:gd name="T4" fmla="*/ 5 w 10"/>
                  <a:gd name="T5" fmla="*/ 10 h 10"/>
                  <a:gd name="T6" fmla="*/ 5 w 10"/>
                  <a:gd name="T7" fmla="*/ 10 h 10"/>
                  <a:gd name="T8" fmla="*/ 10 w 10"/>
                  <a:gd name="T9" fmla="*/ 5 h 10"/>
                  <a:gd name="T10" fmla="*/ 5 w 10"/>
                  <a:gd name="T11" fmla="*/ 0 h 10"/>
                  <a:gd name="T12" fmla="*/ 5 w 10"/>
                  <a:gd name="T13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10">
                    <a:moveTo>
                      <a:pt x="5" y="0"/>
                    </a:moveTo>
                    <a:cubicBezTo>
                      <a:pt x="2" y="0"/>
                      <a:pt x="0" y="2"/>
                      <a:pt x="0" y="5"/>
                    </a:cubicBezTo>
                    <a:cubicBezTo>
                      <a:pt x="0" y="8"/>
                      <a:pt x="2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8" y="10"/>
                      <a:pt x="10" y="8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363"/>
              <p:cNvSpPr>
                <a:spLocks/>
              </p:cNvSpPr>
              <p:nvPr/>
            </p:nvSpPr>
            <p:spPr bwMode="auto">
              <a:xfrm>
                <a:off x="6431556" y="1160901"/>
                <a:ext cx="1982691" cy="1098706"/>
              </a:xfrm>
              <a:custGeom>
                <a:avLst/>
                <a:gdLst>
                  <a:gd name="T0" fmla="*/ 217 w 299"/>
                  <a:gd name="T1" fmla="*/ 105 h 166"/>
                  <a:gd name="T2" fmla="*/ 216 w 299"/>
                  <a:gd name="T3" fmla="*/ 105 h 166"/>
                  <a:gd name="T4" fmla="*/ 171 w 299"/>
                  <a:gd name="T5" fmla="*/ 74 h 166"/>
                  <a:gd name="T6" fmla="*/ 104 w 299"/>
                  <a:gd name="T7" fmla="*/ 66 h 166"/>
                  <a:gd name="T8" fmla="*/ 16 w 299"/>
                  <a:gd name="T9" fmla="*/ 96 h 166"/>
                  <a:gd name="T10" fmla="*/ 0 w 299"/>
                  <a:gd name="T11" fmla="*/ 129 h 166"/>
                  <a:gd name="T12" fmla="*/ 214 w 299"/>
                  <a:gd name="T13" fmla="*/ 133 h 166"/>
                  <a:gd name="T14" fmla="*/ 217 w 299"/>
                  <a:gd name="T15" fmla="*/ 105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9" h="166">
                    <a:moveTo>
                      <a:pt x="217" y="105"/>
                    </a:moveTo>
                    <a:cubicBezTo>
                      <a:pt x="216" y="105"/>
                      <a:pt x="216" y="105"/>
                      <a:pt x="216" y="105"/>
                    </a:cubicBezTo>
                    <a:cubicBezTo>
                      <a:pt x="299" y="66"/>
                      <a:pt x="253" y="63"/>
                      <a:pt x="171" y="74"/>
                    </a:cubicBezTo>
                    <a:cubicBezTo>
                      <a:pt x="207" y="44"/>
                      <a:pt x="168" y="48"/>
                      <a:pt x="104" y="66"/>
                    </a:cubicBezTo>
                    <a:cubicBezTo>
                      <a:pt x="153" y="0"/>
                      <a:pt x="58" y="65"/>
                      <a:pt x="16" y="96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43" y="166"/>
                      <a:pt x="157" y="151"/>
                      <a:pt x="214" y="133"/>
                    </a:cubicBezTo>
                    <a:cubicBezTo>
                      <a:pt x="280" y="116"/>
                      <a:pt x="284" y="90"/>
                      <a:pt x="217" y="105"/>
                    </a:cubicBezTo>
                    <a:close/>
                  </a:path>
                </a:pathLst>
              </a:custGeom>
              <a:solidFill>
                <a:srgbClr val="755243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64"/>
              <p:cNvSpPr>
                <a:spLocks/>
              </p:cNvSpPr>
              <p:nvPr/>
            </p:nvSpPr>
            <p:spPr bwMode="auto">
              <a:xfrm>
                <a:off x="6523580" y="2198258"/>
                <a:ext cx="443387" cy="192413"/>
              </a:xfrm>
              <a:custGeom>
                <a:avLst/>
                <a:gdLst>
                  <a:gd name="T0" fmla="*/ 10 w 67"/>
                  <a:gd name="T1" fmla="*/ 11 h 29"/>
                  <a:gd name="T2" fmla="*/ 18 w 67"/>
                  <a:gd name="T3" fmla="*/ 26 h 29"/>
                  <a:gd name="T4" fmla="*/ 57 w 67"/>
                  <a:gd name="T5" fmla="*/ 20 h 29"/>
                  <a:gd name="T6" fmla="*/ 52 w 67"/>
                  <a:gd name="T7" fmla="*/ 2 h 29"/>
                  <a:gd name="T8" fmla="*/ 10 w 67"/>
                  <a:gd name="T9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" h="29">
                    <a:moveTo>
                      <a:pt x="10" y="11"/>
                    </a:moveTo>
                    <a:cubicBezTo>
                      <a:pt x="0" y="15"/>
                      <a:pt x="6" y="29"/>
                      <a:pt x="18" y="26"/>
                    </a:cubicBezTo>
                    <a:cubicBezTo>
                      <a:pt x="30" y="24"/>
                      <a:pt x="48" y="21"/>
                      <a:pt x="57" y="20"/>
                    </a:cubicBezTo>
                    <a:cubicBezTo>
                      <a:pt x="67" y="18"/>
                      <a:pt x="66" y="0"/>
                      <a:pt x="52" y="2"/>
                    </a:cubicBezTo>
                    <a:cubicBezTo>
                      <a:pt x="38" y="5"/>
                      <a:pt x="10" y="11"/>
                      <a:pt x="10" y="11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365"/>
              <p:cNvSpPr>
                <a:spLocks/>
              </p:cNvSpPr>
              <p:nvPr/>
            </p:nvSpPr>
            <p:spPr bwMode="auto">
              <a:xfrm>
                <a:off x="7293232" y="2240087"/>
                <a:ext cx="451753" cy="231453"/>
              </a:xfrm>
              <a:custGeom>
                <a:avLst/>
                <a:gdLst>
                  <a:gd name="T0" fmla="*/ 57 w 68"/>
                  <a:gd name="T1" fmla="*/ 16 h 35"/>
                  <a:gd name="T2" fmla="*/ 48 w 68"/>
                  <a:gd name="T3" fmla="*/ 31 h 35"/>
                  <a:gd name="T4" fmla="*/ 10 w 68"/>
                  <a:gd name="T5" fmla="*/ 20 h 35"/>
                  <a:gd name="T6" fmla="*/ 17 w 68"/>
                  <a:gd name="T7" fmla="*/ 3 h 35"/>
                  <a:gd name="T8" fmla="*/ 57 w 68"/>
                  <a:gd name="T9" fmla="*/ 16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35">
                    <a:moveTo>
                      <a:pt x="57" y="16"/>
                    </a:moveTo>
                    <a:cubicBezTo>
                      <a:pt x="68" y="22"/>
                      <a:pt x="60" y="35"/>
                      <a:pt x="48" y="31"/>
                    </a:cubicBezTo>
                    <a:cubicBezTo>
                      <a:pt x="37" y="27"/>
                      <a:pt x="19" y="22"/>
                      <a:pt x="10" y="20"/>
                    </a:cubicBezTo>
                    <a:cubicBezTo>
                      <a:pt x="0" y="17"/>
                      <a:pt x="3" y="0"/>
                      <a:pt x="17" y="3"/>
                    </a:cubicBezTo>
                    <a:cubicBezTo>
                      <a:pt x="31" y="7"/>
                      <a:pt x="57" y="16"/>
                      <a:pt x="57" y="16"/>
                    </a:cubicBezTo>
                    <a:close/>
                  </a:path>
                </a:pathLst>
              </a:custGeom>
              <a:solidFill>
                <a:srgbClr val="414042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366"/>
              <p:cNvSpPr>
                <a:spLocks/>
              </p:cNvSpPr>
              <p:nvPr/>
            </p:nvSpPr>
            <p:spPr bwMode="auto">
              <a:xfrm>
                <a:off x="5483434" y="3600921"/>
                <a:ext cx="3056301" cy="2035675"/>
              </a:xfrm>
              <a:custGeom>
                <a:avLst/>
                <a:gdLst>
                  <a:gd name="T0" fmla="*/ 446 w 461"/>
                  <a:gd name="T1" fmla="*/ 297 h 308"/>
                  <a:gd name="T2" fmla="*/ 435 w 461"/>
                  <a:gd name="T3" fmla="*/ 307 h 308"/>
                  <a:gd name="T4" fmla="*/ 11 w 461"/>
                  <a:gd name="T5" fmla="*/ 285 h 308"/>
                  <a:gd name="T6" fmla="*/ 0 w 461"/>
                  <a:gd name="T7" fmla="*/ 273 h 308"/>
                  <a:gd name="T8" fmla="*/ 14 w 461"/>
                  <a:gd name="T9" fmla="*/ 11 h 308"/>
                  <a:gd name="T10" fmla="*/ 26 w 461"/>
                  <a:gd name="T11" fmla="*/ 0 h 308"/>
                  <a:gd name="T12" fmla="*/ 450 w 461"/>
                  <a:gd name="T13" fmla="*/ 22 h 308"/>
                  <a:gd name="T14" fmla="*/ 460 w 461"/>
                  <a:gd name="T15" fmla="*/ 34 h 308"/>
                  <a:gd name="T16" fmla="*/ 446 w 461"/>
                  <a:gd name="T17" fmla="*/ 29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61" h="308">
                    <a:moveTo>
                      <a:pt x="446" y="297"/>
                    </a:moveTo>
                    <a:cubicBezTo>
                      <a:pt x="446" y="303"/>
                      <a:pt x="441" y="308"/>
                      <a:pt x="435" y="307"/>
                    </a:cubicBezTo>
                    <a:cubicBezTo>
                      <a:pt x="11" y="285"/>
                      <a:pt x="11" y="285"/>
                      <a:pt x="11" y="285"/>
                    </a:cubicBezTo>
                    <a:cubicBezTo>
                      <a:pt x="5" y="285"/>
                      <a:pt x="0" y="279"/>
                      <a:pt x="0" y="273"/>
                    </a:cubicBezTo>
                    <a:cubicBezTo>
                      <a:pt x="14" y="11"/>
                      <a:pt x="14" y="11"/>
                      <a:pt x="14" y="11"/>
                    </a:cubicBezTo>
                    <a:cubicBezTo>
                      <a:pt x="14" y="4"/>
                      <a:pt x="20" y="0"/>
                      <a:pt x="26" y="0"/>
                    </a:cubicBezTo>
                    <a:cubicBezTo>
                      <a:pt x="450" y="22"/>
                      <a:pt x="450" y="22"/>
                      <a:pt x="450" y="22"/>
                    </a:cubicBezTo>
                    <a:cubicBezTo>
                      <a:pt x="456" y="23"/>
                      <a:pt x="461" y="28"/>
                      <a:pt x="460" y="34"/>
                    </a:cubicBezTo>
                    <a:cubicBezTo>
                      <a:pt x="446" y="297"/>
                      <a:pt x="446" y="297"/>
                      <a:pt x="446" y="297"/>
                    </a:cubicBez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367"/>
              <p:cNvSpPr>
                <a:spLocks/>
              </p:cNvSpPr>
              <p:nvPr/>
            </p:nvSpPr>
            <p:spPr bwMode="auto">
              <a:xfrm>
                <a:off x="5511319" y="4069405"/>
                <a:ext cx="429444" cy="950911"/>
              </a:xfrm>
              <a:custGeom>
                <a:avLst/>
                <a:gdLst>
                  <a:gd name="T0" fmla="*/ 12 w 65"/>
                  <a:gd name="T1" fmla="*/ 0 h 144"/>
                  <a:gd name="T2" fmla="*/ 7 w 65"/>
                  <a:gd name="T3" fmla="*/ 1 h 144"/>
                  <a:gd name="T4" fmla="*/ 0 w 65"/>
                  <a:gd name="T5" fmla="*/ 133 h 144"/>
                  <a:gd name="T6" fmla="*/ 0 w 65"/>
                  <a:gd name="T7" fmla="*/ 134 h 144"/>
                  <a:gd name="T8" fmla="*/ 2 w 65"/>
                  <a:gd name="T9" fmla="*/ 134 h 144"/>
                  <a:gd name="T10" fmla="*/ 38 w 65"/>
                  <a:gd name="T11" fmla="*/ 144 h 144"/>
                  <a:gd name="T12" fmla="*/ 40 w 65"/>
                  <a:gd name="T13" fmla="*/ 144 h 144"/>
                  <a:gd name="T14" fmla="*/ 62 w 65"/>
                  <a:gd name="T15" fmla="*/ 126 h 144"/>
                  <a:gd name="T16" fmla="*/ 58 w 65"/>
                  <a:gd name="T17" fmla="*/ 107 h 144"/>
                  <a:gd name="T18" fmla="*/ 37 w 65"/>
                  <a:gd name="T19" fmla="*/ 96 h 144"/>
                  <a:gd name="T20" fmla="*/ 38 w 65"/>
                  <a:gd name="T21" fmla="*/ 96 h 144"/>
                  <a:gd name="T22" fmla="*/ 57 w 65"/>
                  <a:gd name="T23" fmla="*/ 71 h 144"/>
                  <a:gd name="T24" fmla="*/ 47 w 65"/>
                  <a:gd name="T25" fmla="*/ 50 h 144"/>
                  <a:gd name="T26" fmla="*/ 40 w 65"/>
                  <a:gd name="T27" fmla="*/ 48 h 144"/>
                  <a:gd name="T28" fmla="*/ 52 w 65"/>
                  <a:gd name="T29" fmla="*/ 26 h 144"/>
                  <a:gd name="T30" fmla="*/ 42 w 65"/>
                  <a:gd name="T31" fmla="*/ 5 h 144"/>
                  <a:gd name="T32" fmla="*/ 12 w 65"/>
                  <a:gd name="T33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5" h="144">
                    <a:moveTo>
                      <a:pt x="12" y="0"/>
                    </a:moveTo>
                    <a:cubicBezTo>
                      <a:pt x="10" y="0"/>
                      <a:pt x="9" y="1"/>
                      <a:pt x="7" y="1"/>
                    </a:cubicBezTo>
                    <a:cubicBezTo>
                      <a:pt x="0" y="133"/>
                      <a:pt x="0" y="133"/>
                      <a:pt x="0" y="133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1" y="134"/>
                      <a:pt x="1" y="134"/>
                      <a:pt x="2" y="134"/>
                    </a:cubicBezTo>
                    <a:cubicBezTo>
                      <a:pt x="16" y="140"/>
                      <a:pt x="37" y="144"/>
                      <a:pt x="38" y="144"/>
                    </a:cubicBezTo>
                    <a:cubicBezTo>
                      <a:pt x="39" y="144"/>
                      <a:pt x="39" y="144"/>
                      <a:pt x="40" y="144"/>
                    </a:cubicBezTo>
                    <a:cubicBezTo>
                      <a:pt x="48" y="144"/>
                      <a:pt x="59" y="136"/>
                      <a:pt x="62" y="126"/>
                    </a:cubicBezTo>
                    <a:cubicBezTo>
                      <a:pt x="65" y="118"/>
                      <a:pt x="64" y="112"/>
                      <a:pt x="58" y="107"/>
                    </a:cubicBezTo>
                    <a:cubicBezTo>
                      <a:pt x="53" y="102"/>
                      <a:pt x="45" y="99"/>
                      <a:pt x="37" y="96"/>
                    </a:cubicBezTo>
                    <a:cubicBezTo>
                      <a:pt x="38" y="96"/>
                      <a:pt x="38" y="96"/>
                      <a:pt x="38" y="96"/>
                    </a:cubicBezTo>
                    <a:cubicBezTo>
                      <a:pt x="47" y="95"/>
                      <a:pt x="56" y="82"/>
                      <a:pt x="57" y="71"/>
                    </a:cubicBezTo>
                    <a:cubicBezTo>
                      <a:pt x="59" y="61"/>
                      <a:pt x="55" y="53"/>
                      <a:pt x="47" y="50"/>
                    </a:cubicBezTo>
                    <a:cubicBezTo>
                      <a:pt x="45" y="49"/>
                      <a:pt x="43" y="48"/>
                      <a:pt x="40" y="48"/>
                    </a:cubicBezTo>
                    <a:cubicBezTo>
                      <a:pt x="46" y="43"/>
                      <a:pt x="50" y="34"/>
                      <a:pt x="52" y="26"/>
                    </a:cubicBezTo>
                    <a:cubicBezTo>
                      <a:pt x="53" y="16"/>
                      <a:pt x="50" y="9"/>
                      <a:pt x="42" y="5"/>
                    </a:cubicBezTo>
                    <a:cubicBezTo>
                      <a:pt x="33" y="1"/>
                      <a:pt x="21" y="0"/>
                      <a:pt x="12" y="0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380"/>
              <p:cNvSpPr>
                <a:spLocks/>
              </p:cNvSpPr>
              <p:nvPr/>
            </p:nvSpPr>
            <p:spPr bwMode="auto">
              <a:xfrm>
                <a:off x="5171111" y="4348265"/>
                <a:ext cx="711092" cy="334631"/>
              </a:xfrm>
              <a:custGeom>
                <a:avLst/>
                <a:gdLst>
                  <a:gd name="T0" fmla="*/ 39 w 107"/>
                  <a:gd name="T1" fmla="*/ 51 h 51"/>
                  <a:gd name="T2" fmla="*/ 80 w 107"/>
                  <a:gd name="T3" fmla="*/ 49 h 51"/>
                  <a:gd name="T4" fmla="*/ 89 w 107"/>
                  <a:gd name="T5" fmla="*/ 8 h 51"/>
                  <a:gd name="T6" fmla="*/ 27 w 107"/>
                  <a:gd name="T7" fmla="*/ 6 h 51"/>
                  <a:gd name="T8" fmla="*/ 39 w 107"/>
                  <a:gd name="T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51">
                    <a:moveTo>
                      <a:pt x="39" y="51"/>
                    </a:moveTo>
                    <a:cubicBezTo>
                      <a:pt x="80" y="49"/>
                      <a:pt x="80" y="49"/>
                      <a:pt x="80" y="49"/>
                    </a:cubicBezTo>
                    <a:cubicBezTo>
                      <a:pt x="93" y="47"/>
                      <a:pt x="107" y="16"/>
                      <a:pt x="89" y="8"/>
                    </a:cubicBezTo>
                    <a:cubicBezTo>
                      <a:pt x="70" y="0"/>
                      <a:pt x="34" y="5"/>
                      <a:pt x="27" y="6"/>
                    </a:cubicBezTo>
                    <a:cubicBezTo>
                      <a:pt x="19" y="7"/>
                      <a:pt x="0" y="36"/>
                      <a:pt x="39" y="51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381"/>
              <p:cNvSpPr>
                <a:spLocks/>
              </p:cNvSpPr>
              <p:nvPr/>
            </p:nvSpPr>
            <p:spPr bwMode="auto">
              <a:xfrm>
                <a:off x="5257558" y="4643856"/>
                <a:ext cx="663686" cy="356940"/>
              </a:xfrm>
              <a:custGeom>
                <a:avLst/>
                <a:gdLst>
                  <a:gd name="T0" fmla="*/ 33 w 100"/>
                  <a:gd name="T1" fmla="*/ 42 h 54"/>
                  <a:gd name="T2" fmla="*/ 68 w 100"/>
                  <a:gd name="T3" fmla="*/ 52 h 54"/>
                  <a:gd name="T4" fmla="*/ 86 w 100"/>
                  <a:gd name="T5" fmla="*/ 19 h 54"/>
                  <a:gd name="T6" fmla="*/ 34 w 100"/>
                  <a:gd name="T7" fmla="*/ 1 h 54"/>
                  <a:gd name="T8" fmla="*/ 33 w 100"/>
                  <a:gd name="T9" fmla="*/ 4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54">
                    <a:moveTo>
                      <a:pt x="33" y="42"/>
                    </a:moveTo>
                    <a:cubicBezTo>
                      <a:pt x="47" y="48"/>
                      <a:pt x="68" y="52"/>
                      <a:pt x="68" y="52"/>
                    </a:cubicBezTo>
                    <a:cubicBezTo>
                      <a:pt x="80" y="54"/>
                      <a:pt x="100" y="31"/>
                      <a:pt x="86" y="19"/>
                    </a:cubicBezTo>
                    <a:cubicBezTo>
                      <a:pt x="73" y="7"/>
                      <a:pt x="41" y="2"/>
                      <a:pt x="34" y="1"/>
                    </a:cubicBezTo>
                    <a:cubicBezTo>
                      <a:pt x="27" y="0"/>
                      <a:pt x="0" y="29"/>
                      <a:pt x="33" y="42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382"/>
              <p:cNvSpPr>
                <a:spLocks/>
              </p:cNvSpPr>
              <p:nvPr/>
            </p:nvSpPr>
            <p:spPr bwMode="auto">
              <a:xfrm>
                <a:off x="5165534" y="4049885"/>
                <a:ext cx="674840" cy="337420"/>
              </a:xfrm>
              <a:custGeom>
                <a:avLst/>
                <a:gdLst>
                  <a:gd name="T0" fmla="*/ 37 w 102"/>
                  <a:gd name="T1" fmla="*/ 51 h 51"/>
                  <a:gd name="T2" fmla="*/ 76 w 102"/>
                  <a:gd name="T3" fmla="*/ 49 h 51"/>
                  <a:gd name="T4" fmla="*/ 85 w 102"/>
                  <a:gd name="T5" fmla="*/ 8 h 51"/>
                  <a:gd name="T6" fmla="*/ 26 w 102"/>
                  <a:gd name="T7" fmla="*/ 7 h 51"/>
                  <a:gd name="T8" fmla="*/ 37 w 102"/>
                  <a:gd name="T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51">
                    <a:moveTo>
                      <a:pt x="37" y="51"/>
                    </a:moveTo>
                    <a:cubicBezTo>
                      <a:pt x="76" y="49"/>
                      <a:pt x="76" y="49"/>
                      <a:pt x="76" y="49"/>
                    </a:cubicBezTo>
                    <a:cubicBezTo>
                      <a:pt x="89" y="47"/>
                      <a:pt x="102" y="16"/>
                      <a:pt x="85" y="8"/>
                    </a:cubicBezTo>
                    <a:cubicBezTo>
                      <a:pt x="67" y="0"/>
                      <a:pt x="33" y="4"/>
                      <a:pt x="26" y="7"/>
                    </a:cubicBezTo>
                    <a:cubicBezTo>
                      <a:pt x="19" y="9"/>
                      <a:pt x="0" y="36"/>
                      <a:pt x="37" y="51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383"/>
              <p:cNvSpPr>
                <a:spLocks/>
              </p:cNvSpPr>
              <p:nvPr/>
            </p:nvSpPr>
            <p:spPr bwMode="auto">
              <a:xfrm>
                <a:off x="8500694" y="4392882"/>
                <a:ext cx="5577" cy="92024"/>
              </a:xfrm>
              <a:custGeom>
                <a:avLst/>
                <a:gdLst>
                  <a:gd name="T0" fmla="*/ 2 w 2"/>
                  <a:gd name="T1" fmla="*/ 0 h 33"/>
                  <a:gd name="T2" fmla="*/ 0 w 2"/>
                  <a:gd name="T3" fmla="*/ 33 h 33"/>
                  <a:gd name="T4" fmla="*/ 2 w 2"/>
                  <a:gd name="T5" fmla="*/ 0 h 33"/>
                  <a:gd name="T6" fmla="*/ 2 w 2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3">
                    <a:moveTo>
                      <a:pt x="2" y="0"/>
                    </a:moveTo>
                    <a:lnTo>
                      <a:pt x="0" y="33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5E5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384"/>
              <p:cNvSpPr>
                <a:spLocks/>
              </p:cNvSpPr>
              <p:nvPr/>
            </p:nvSpPr>
            <p:spPr bwMode="auto">
              <a:xfrm>
                <a:off x="8500694" y="4392882"/>
                <a:ext cx="5577" cy="92024"/>
              </a:xfrm>
              <a:custGeom>
                <a:avLst/>
                <a:gdLst>
                  <a:gd name="T0" fmla="*/ 2 w 2"/>
                  <a:gd name="T1" fmla="*/ 0 h 33"/>
                  <a:gd name="T2" fmla="*/ 0 w 2"/>
                  <a:gd name="T3" fmla="*/ 33 h 33"/>
                  <a:gd name="T4" fmla="*/ 2 w 2"/>
                  <a:gd name="T5" fmla="*/ 0 h 33"/>
                  <a:gd name="T6" fmla="*/ 2 w 2"/>
                  <a:gd name="T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33">
                    <a:moveTo>
                      <a:pt x="2" y="0"/>
                    </a:moveTo>
                    <a:lnTo>
                      <a:pt x="0" y="33"/>
                    </a:lnTo>
                    <a:lnTo>
                      <a:pt x="2" y="0"/>
                    </a:lnTo>
                    <a:lnTo>
                      <a:pt x="2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385"/>
              <p:cNvSpPr>
                <a:spLocks/>
              </p:cNvSpPr>
              <p:nvPr/>
            </p:nvSpPr>
            <p:spPr bwMode="auto">
              <a:xfrm>
                <a:off x="8101924" y="4392882"/>
                <a:ext cx="404346" cy="950911"/>
              </a:xfrm>
              <a:custGeom>
                <a:avLst/>
                <a:gdLst>
                  <a:gd name="T0" fmla="*/ 54 w 61"/>
                  <a:gd name="T1" fmla="*/ 0 h 144"/>
                  <a:gd name="T2" fmla="*/ 24 w 61"/>
                  <a:gd name="T3" fmla="*/ 5 h 144"/>
                  <a:gd name="T4" fmla="*/ 14 w 61"/>
                  <a:gd name="T5" fmla="*/ 26 h 144"/>
                  <a:gd name="T6" fmla="*/ 26 w 61"/>
                  <a:gd name="T7" fmla="*/ 47 h 144"/>
                  <a:gd name="T8" fmla="*/ 19 w 61"/>
                  <a:gd name="T9" fmla="*/ 50 h 144"/>
                  <a:gd name="T10" fmla="*/ 8 w 61"/>
                  <a:gd name="T11" fmla="*/ 71 h 144"/>
                  <a:gd name="T12" fmla="*/ 28 w 61"/>
                  <a:gd name="T13" fmla="*/ 96 h 144"/>
                  <a:gd name="T14" fmla="*/ 28 w 61"/>
                  <a:gd name="T15" fmla="*/ 96 h 144"/>
                  <a:gd name="T16" fmla="*/ 7 w 61"/>
                  <a:gd name="T17" fmla="*/ 107 h 144"/>
                  <a:gd name="T18" fmla="*/ 3 w 61"/>
                  <a:gd name="T19" fmla="*/ 125 h 144"/>
                  <a:gd name="T20" fmla="*/ 25 w 61"/>
                  <a:gd name="T21" fmla="*/ 144 h 144"/>
                  <a:gd name="T22" fmla="*/ 27 w 61"/>
                  <a:gd name="T23" fmla="*/ 144 h 144"/>
                  <a:gd name="T24" fmla="*/ 53 w 61"/>
                  <a:gd name="T25" fmla="*/ 138 h 144"/>
                  <a:gd name="T26" fmla="*/ 60 w 61"/>
                  <a:gd name="T27" fmla="*/ 14 h 144"/>
                  <a:gd name="T28" fmla="*/ 61 w 61"/>
                  <a:gd name="T29" fmla="*/ 0 h 144"/>
                  <a:gd name="T30" fmla="*/ 54 w 61"/>
                  <a:gd name="T31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1" h="144">
                    <a:moveTo>
                      <a:pt x="54" y="0"/>
                    </a:moveTo>
                    <a:cubicBezTo>
                      <a:pt x="45" y="0"/>
                      <a:pt x="32" y="1"/>
                      <a:pt x="24" y="5"/>
                    </a:cubicBezTo>
                    <a:cubicBezTo>
                      <a:pt x="16" y="9"/>
                      <a:pt x="13" y="16"/>
                      <a:pt x="14" y="26"/>
                    </a:cubicBezTo>
                    <a:cubicBezTo>
                      <a:pt x="15" y="34"/>
                      <a:pt x="20" y="43"/>
                      <a:pt x="26" y="47"/>
                    </a:cubicBezTo>
                    <a:cubicBezTo>
                      <a:pt x="23" y="48"/>
                      <a:pt x="21" y="49"/>
                      <a:pt x="19" y="50"/>
                    </a:cubicBezTo>
                    <a:cubicBezTo>
                      <a:pt x="11" y="53"/>
                      <a:pt x="7" y="61"/>
                      <a:pt x="8" y="71"/>
                    </a:cubicBezTo>
                    <a:cubicBezTo>
                      <a:pt x="10" y="82"/>
                      <a:pt x="18" y="95"/>
                      <a:pt x="28" y="96"/>
                    </a:cubicBezTo>
                    <a:cubicBezTo>
                      <a:pt x="28" y="96"/>
                      <a:pt x="28" y="96"/>
                      <a:pt x="28" y="96"/>
                    </a:cubicBezTo>
                    <a:cubicBezTo>
                      <a:pt x="20" y="99"/>
                      <a:pt x="12" y="102"/>
                      <a:pt x="7" y="107"/>
                    </a:cubicBezTo>
                    <a:cubicBezTo>
                      <a:pt x="2" y="111"/>
                      <a:pt x="0" y="118"/>
                      <a:pt x="3" y="125"/>
                    </a:cubicBezTo>
                    <a:cubicBezTo>
                      <a:pt x="7" y="135"/>
                      <a:pt x="17" y="144"/>
                      <a:pt x="25" y="144"/>
                    </a:cubicBezTo>
                    <a:cubicBezTo>
                      <a:pt x="26" y="144"/>
                      <a:pt x="27" y="144"/>
                      <a:pt x="27" y="144"/>
                    </a:cubicBezTo>
                    <a:cubicBezTo>
                      <a:pt x="28" y="144"/>
                      <a:pt x="41" y="142"/>
                      <a:pt x="53" y="138"/>
                    </a:cubicBezTo>
                    <a:cubicBezTo>
                      <a:pt x="60" y="14"/>
                      <a:pt x="60" y="14"/>
                      <a:pt x="60" y="14"/>
                    </a:cubicBezTo>
                    <a:cubicBezTo>
                      <a:pt x="61" y="0"/>
                      <a:pt x="61" y="0"/>
                      <a:pt x="61" y="0"/>
                    </a:cubicBezTo>
                    <a:cubicBezTo>
                      <a:pt x="58" y="0"/>
                      <a:pt x="56" y="0"/>
                      <a:pt x="54" y="0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386"/>
              <p:cNvSpPr>
                <a:spLocks/>
              </p:cNvSpPr>
              <p:nvPr/>
            </p:nvSpPr>
            <p:spPr bwMode="auto">
              <a:xfrm>
                <a:off x="8127022" y="4671742"/>
                <a:ext cx="711092" cy="329054"/>
              </a:xfrm>
              <a:custGeom>
                <a:avLst/>
                <a:gdLst>
                  <a:gd name="T0" fmla="*/ 68 w 107"/>
                  <a:gd name="T1" fmla="*/ 50 h 50"/>
                  <a:gd name="T2" fmla="*/ 26 w 107"/>
                  <a:gd name="T3" fmla="*/ 48 h 50"/>
                  <a:gd name="T4" fmla="*/ 18 w 107"/>
                  <a:gd name="T5" fmla="*/ 8 h 50"/>
                  <a:gd name="T6" fmla="*/ 80 w 107"/>
                  <a:gd name="T7" fmla="*/ 6 h 50"/>
                  <a:gd name="T8" fmla="*/ 68 w 107"/>
                  <a:gd name="T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50">
                    <a:moveTo>
                      <a:pt x="68" y="50"/>
                    </a:moveTo>
                    <a:cubicBezTo>
                      <a:pt x="26" y="48"/>
                      <a:pt x="26" y="48"/>
                      <a:pt x="26" y="48"/>
                    </a:cubicBezTo>
                    <a:cubicBezTo>
                      <a:pt x="14" y="47"/>
                      <a:pt x="0" y="16"/>
                      <a:pt x="18" y="8"/>
                    </a:cubicBezTo>
                    <a:cubicBezTo>
                      <a:pt x="37" y="0"/>
                      <a:pt x="72" y="5"/>
                      <a:pt x="80" y="6"/>
                    </a:cubicBezTo>
                    <a:cubicBezTo>
                      <a:pt x="87" y="7"/>
                      <a:pt x="107" y="35"/>
                      <a:pt x="68" y="50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387"/>
              <p:cNvSpPr>
                <a:spLocks/>
              </p:cNvSpPr>
              <p:nvPr/>
            </p:nvSpPr>
            <p:spPr bwMode="auto">
              <a:xfrm>
                <a:off x="8087982" y="4967333"/>
                <a:ext cx="663686" cy="351363"/>
              </a:xfrm>
              <a:custGeom>
                <a:avLst/>
                <a:gdLst>
                  <a:gd name="T0" fmla="*/ 67 w 100"/>
                  <a:gd name="T1" fmla="*/ 42 h 53"/>
                  <a:gd name="T2" fmla="*/ 31 w 100"/>
                  <a:gd name="T3" fmla="*/ 51 h 53"/>
                  <a:gd name="T4" fmla="*/ 13 w 100"/>
                  <a:gd name="T5" fmla="*/ 19 h 53"/>
                  <a:gd name="T6" fmla="*/ 66 w 100"/>
                  <a:gd name="T7" fmla="*/ 1 h 53"/>
                  <a:gd name="T8" fmla="*/ 67 w 100"/>
                  <a:gd name="T9" fmla="*/ 4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53">
                    <a:moveTo>
                      <a:pt x="67" y="42"/>
                    </a:moveTo>
                    <a:cubicBezTo>
                      <a:pt x="53" y="48"/>
                      <a:pt x="31" y="51"/>
                      <a:pt x="31" y="51"/>
                    </a:cubicBezTo>
                    <a:cubicBezTo>
                      <a:pt x="20" y="53"/>
                      <a:pt x="0" y="31"/>
                      <a:pt x="13" y="19"/>
                    </a:cubicBezTo>
                    <a:cubicBezTo>
                      <a:pt x="27" y="7"/>
                      <a:pt x="59" y="2"/>
                      <a:pt x="66" y="1"/>
                    </a:cubicBezTo>
                    <a:cubicBezTo>
                      <a:pt x="72" y="0"/>
                      <a:pt x="100" y="29"/>
                      <a:pt x="67" y="42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388"/>
              <p:cNvSpPr>
                <a:spLocks/>
              </p:cNvSpPr>
              <p:nvPr/>
            </p:nvSpPr>
            <p:spPr bwMode="auto">
              <a:xfrm>
                <a:off x="8168851" y="4373362"/>
                <a:ext cx="674840" cy="337420"/>
              </a:xfrm>
              <a:custGeom>
                <a:avLst/>
                <a:gdLst>
                  <a:gd name="T0" fmla="*/ 65 w 102"/>
                  <a:gd name="T1" fmla="*/ 51 h 51"/>
                  <a:gd name="T2" fmla="*/ 25 w 102"/>
                  <a:gd name="T3" fmla="*/ 48 h 51"/>
                  <a:gd name="T4" fmla="*/ 17 w 102"/>
                  <a:gd name="T5" fmla="*/ 8 h 51"/>
                  <a:gd name="T6" fmla="*/ 76 w 102"/>
                  <a:gd name="T7" fmla="*/ 6 h 51"/>
                  <a:gd name="T8" fmla="*/ 65 w 102"/>
                  <a:gd name="T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51">
                    <a:moveTo>
                      <a:pt x="65" y="51"/>
                    </a:moveTo>
                    <a:cubicBezTo>
                      <a:pt x="25" y="48"/>
                      <a:pt x="25" y="48"/>
                      <a:pt x="25" y="48"/>
                    </a:cubicBezTo>
                    <a:cubicBezTo>
                      <a:pt x="13" y="47"/>
                      <a:pt x="0" y="16"/>
                      <a:pt x="17" y="8"/>
                    </a:cubicBezTo>
                    <a:cubicBezTo>
                      <a:pt x="35" y="0"/>
                      <a:pt x="69" y="4"/>
                      <a:pt x="76" y="6"/>
                    </a:cubicBezTo>
                    <a:cubicBezTo>
                      <a:pt x="83" y="9"/>
                      <a:pt x="102" y="36"/>
                      <a:pt x="65" y="51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393"/>
              <p:cNvSpPr>
                <a:spLocks/>
              </p:cNvSpPr>
              <p:nvPr/>
            </p:nvSpPr>
            <p:spPr bwMode="auto">
              <a:xfrm>
                <a:off x="6583535" y="2722477"/>
                <a:ext cx="1065243" cy="694360"/>
              </a:xfrm>
              <a:custGeom>
                <a:avLst/>
                <a:gdLst>
                  <a:gd name="T0" fmla="*/ 4 w 161"/>
                  <a:gd name="T1" fmla="*/ 0 h 105"/>
                  <a:gd name="T2" fmla="*/ 160 w 161"/>
                  <a:gd name="T3" fmla="*/ 15 h 105"/>
                  <a:gd name="T4" fmla="*/ 71 w 161"/>
                  <a:gd name="T5" fmla="*/ 97 h 105"/>
                  <a:gd name="T6" fmla="*/ 4 w 161"/>
                  <a:gd name="T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61" h="105">
                    <a:moveTo>
                      <a:pt x="4" y="0"/>
                    </a:moveTo>
                    <a:cubicBezTo>
                      <a:pt x="4" y="0"/>
                      <a:pt x="89" y="52"/>
                      <a:pt x="160" y="15"/>
                    </a:cubicBezTo>
                    <a:cubicBezTo>
                      <a:pt x="161" y="57"/>
                      <a:pt x="127" y="105"/>
                      <a:pt x="71" y="97"/>
                    </a:cubicBezTo>
                    <a:cubicBezTo>
                      <a:pt x="23" y="90"/>
                      <a:pt x="0" y="57"/>
                      <a:pt x="4" y="0"/>
                    </a:cubicBezTo>
                    <a:close/>
                  </a:path>
                </a:pathLst>
              </a:custGeom>
              <a:solidFill>
                <a:srgbClr val="450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394"/>
              <p:cNvSpPr>
                <a:spLocks/>
              </p:cNvSpPr>
              <p:nvPr/>
            </p:nvSpPr>
            <p:spPr bwMode="auto">
              <a:xfrm>
                <a:off x="6763399" y="3138014"/>
                <a:ext cx="616279" cy="237031"/>
              </a:xfrm>
              <a:custGeom>
                <a:avLst/>
                <a:gdLst>
                  <a:gd name="T0" fmla="*/ 0 w 93"/>
                  <a:gd name="T1" fmla="*/ 13 h 36"/>
                  <a:gd name="T2" fmla="*/ 44 w 93"/>
                  <a:gd name="T3" fmla="*/ 33 h 36"/>
                  <a:gd name="T4" fmla="*/ 93 w 93"/>
                  <a:gd name="T5" fmla="*/ 24 h 36"/>
                  <a:gd name="T6" fmla="*/ 50 w 93"/>
                  <a:gd name="T7" fmla="*/ 2 h 36"/>
                  <a:gd name="T8" fmla="*/ 0 w 93"/>
                  <a:gd name="T9" fmla="*/ 1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3" h="36">
                    <a:moveTo>
                      <a:pt x="0" y="13"/>
                    </a:moveTo>
                    <a:cubicBezTo>
                      <a:pt x="11" y="24"/>
                      <a:pt x="25" y="30"/>
                      <a:pt x="44" y="33"/>
                    </a:cubicBezTo>
                    <a:cubicBezTo>
                      <a:pt x="63" y="36"/>
                      <a:pt x="80" y="32"/>
                      <a:pt x="93" y="24"/>
                    </a:cubicBezTo>
                    <a:cubicBezTo>
                      <a:pt x="81" y="8"/>
                      <a:pt x="77" y="3"/>
                      <a:pt x="50" y="2"/>
                    </a:cubicBezTo>
                    <a:cubicBezTo>
                      <a:pt x="14" y="0"/>
                      <a:pt x="9" y="9"/>
                      <a:pt x="0" y="13"/>
                    </a:cubicBezTo>
                    <a:close/>
                  </a:path>
                </a:pathLst>
              </a:custGeom>
              <a:solidFill>
                <a:srgbClr val="F7C2AB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395"/>
              <p:cNvSpPr>
                <a:spLocks/>
              </p:cNvSpPr>
              <p:nvPr/>
            </p:nvSpPr>
            <p:spPr bwMode="auto">
              <a:xfrm>
                <a:off x="6610026" y="2714148"/>
                <a:ext cx="1034569" cy="423866"/>
              </a:xfrm>
              <a:custGeom>
                <a:avLst/>
                <a:gdLst>
                  <a:gd name="T0" fmla="*/ 0 w 156"/>
                  <a:gd name="T1" fmla="*/ 0 h 64"/>
                  <a:gd name="T2" fmla="*/ 0 w 156"/>
                  <a:gd name="T3" fmla="*/ 12 h 64"/>
                  <a:gd name="T4" fmla="*/ 154 w 156"/>
                  <a:gd name="T5" fmla="*/ 32 h 64"/>
                  <a:gd name="T6" fmla="*/ 156 w 156"/>
                  <a:gd name="T7" fmla="*/ 15 h 64"/>
                  <a:gd name="T8" fmla="*/ 0 w 156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64">
                    <a:moveTo>
                      <a:pt x="0" y="0"/>
                    </a:moveTo>
                    <a:cubicBezTo>
                      <a:pt x="0" y="4"/>
                      <a:pt x="0" y="8"/>
                      <a:pt x="0" y="12"/>
                    </a:cubicBezTo>
                    <a:cubicBezTo>
                      <a:pt x="15" y="23"/>
                      <a:pt x="81" y="64"/>
                      <a:pt x="154" y="32"/>
                    </a:cubicBezTo>
                    <a:cubicBezTo>
                      <a:pt x="156" y="26"/>
                      <a:pt x="156" y="21"/>
                      <a:pt x="156" y="15"/>
                    </a:cubicBezTo>
                    <a:cubicBezTo>
                      <a:pt x="85" y="5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396"/>
              <p:cNvSpPr>
                <a:spLocks/>
              </p:cNvSpPr>
              <p:nvPr/>
            </p:nvSpPr>
            <p:spPr bwMode="auto">
              <a:xfrm>
                <a:off x="6610026" y="2714148"/>
                <a:ext cx="1034569" cy="342997"/>
              </a:xfrm>
              <a:custGeom>
                <a:avLst/>
                <a:gdLst>
                  <a:gd name="T0" fmla="*/ 0 w 156"/>
                  <a:gd name="T1" fmla="*/ 0 h 52"/>
                  <a:gd name="T2" fmla="*/ 0 w 156"/>
                  <a:gd name="T3" fmla="*/ 11 h 52"/>
                  <a:gd name="T4" fmla="*/ 78 w 156"/>
                  <a:gd name="T5" fmla="*/ 30 h 52"/>
                  <a:gd name="T6" fmla="*/ 154 w 156"/>
                  <a:gd name="T7" fmla="*/ 32 h 52"/>
                  <a:gd name="T8" fmla="*/ 156 w 156"/>
                  <a:gd name="T9" fmla="*/ 15 h 52"/>
                  <a:gd name="T10" fmla="*/ 0 w 156"/>
                  <a:gd name="T11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6" h="52">
                    <a:moveTo>
                      <a:pt x="0" y="0"/>
                    </a:moveTo>
                    <a:cubicBezTo>
                      <a:pt x="0" y="4"/>
                      <a:pt x="0" y="8"/>
                      <a:pt x="0" y="11"/>
                    </a:cubicBezTo>
                    <a:cubicBezTo>
                      <a:pt x="8" y="3"/>
                      <a:pt x="33" y="24"/>
                      <a:pt x="78" y="30"/>
                    </a:cubicBezTo>
                    <a:cubicBezTo>
                      <a:pt x="123" y="36"/>
                      <a:pt x="150" y="18"/>
                      <a:pt x="154" y="32"/>
                    </a:cubicBezTo>
                    <a:cubicBezTo>
                      <a:pt x="156" y="26"/>
                      <a:pt x="156" y="20"/>
                      <a:pt x="156" y="15"/>
                    </a:cubicBezTo>
                    <a:cubicBezTo>
                      <a:pt x="85" y="5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C4C4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397"/>
              <p:cNvSpPr>
                <a:spLocks/>
              </p:cNvSpPr>
              <p:nvPr/>
            </p:nvSpPr>
            <p:spPr bwMode="auto">
              <a:xfrm>
                <a:off x="6749456" y="3217729"/>
                <a:ext cx="674840" cy="170104"/>
              </a:xfrm>
              <a:custGeom>
                <a:avLst/>
                <a:gdLst>
                  <a:gd name="T0" fmla="*/ 0 w 102"/>
                  <a:gd name="T1" fmla="*/ 2 h 26"/>
                  <a:gd name="T2" fmla="*/ 46 w 102"/>
                  <a:gd name="T3" fmla="*/ 23 h 26"/>
                  <a:gd name="T4" fmla="*/ 102 w 102"/>
                  <a:gd name="T5" fmla="*/ 9 h 26"/>
                  <a:gd name="T6" fmla="*/ 0 w 102"/>
                  <a:gd name="T7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2" h="26">
                    <a:moveTo>
                      <a:pt x="0" y="2"/>
                    </a:moveTo>
                    <a:cubicBezTo>
                      <a:pt x="11" y="13"/>
                      <a:pt x="27" y="20"/>
                      <a:pt x="46" y="23"/>
                    </a:cubicBezTo>
                    <a:cubicBezTo>
                      <a:pt x="69" y="26"/>
                      <a:pt x="88" y="20"/>
                      <a:pt x="102" y="9"/>
                    </a:cubicBezTo>
                    <a:cubicBezTo>
                      <a:pt x="59" y="23"/>
                      <a:pt x="11" y="0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" name="TextBox 130"/>
            <p:cNvSpPr txBox="1"/>
            <p:nvPr/>
          </p:nvSpPr>
          <p:spPr>
            <a:xfrm rot="187980">
              <a:off x="5446894" y="4192990"/>
              <a:ext cx="10742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 i="1" dirty="0" smtClean="0">
                  <a:solidFill>
                    <a:schemeClr val="bg1"/>
                  </a:solidFill>
                  <a:cs typeface="Clear Sans" panose="020B0503030202020304" pitchFamily="34" charset="0"/>
                </a:rPr>
                <a:t>DATA</a:t>
              </a:r>
              <a:endParaRPr lang="en-US" sz="3200" b="1" i="1" dirty="0">
                <a:solidFill>
                  <a:schemeClr val="bg1"/>
                </a:solidFill>
                <a:cs typeface="Clear Sans" panose="020B0503030202020304" pitchFamily="34" charset="0"/>
              </a:endParaRPr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594748" y="1233761"/>
            <a:ext cx="49581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Handhaving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verbeteren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Crowdmanagement</a:t>
            </a:r>
            <a:endParaRPr lang="en-US" sz="3200" b="1" dirty="0" smtClean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Omzet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lear Sans" panose="020B0503030202020304" pitchFamily="34" charset="0"/>
              </a:rPr>
              <a:t>optimaliseren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Clear Sans" panose="020B0503030202020304" pitchFamily="34" charset="0"/>
            </a:endParaRPr>
          </a:p>
        </p:txBody>
      </p:sp>
      <p:pic>
        <p:nvPicPr>
          <p:cNvPr id="1026" name="Picture 2" descr="http://www.openmindtech.it/wp-content/uploads/2015/03/hicon-bea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784" y="3723343"/>
            <a:ext cx="44386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de/thumb/6/64/NFC-N-Mark-Logo.svg/2000px-NFC-N-Mark-Logo.svg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72B1E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769" y="4776966"/>
            <a:ext cx="2387618" cy="202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9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2" y="0"/>
            <a:ext cx="12191994" cy="6858000"/>
          </a:xfrm>
          <a:prstGeom prst="rect">
            <a:avLst/>
          </a:prstGeom>
          <a:gradFill flip="none" rotWithShape="1">
            <a:gsLst>
              <a:gs pos="0">
                <a:srgbClr val="63B7EB"/>
              </a:gs>
              <a:gs pos="50000">
                <a:srgbClr val="B1D7F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Freeform 130"/>
          <p:cNvSpPr>
            <a:spLocks/>
          </p:cNvSpPr>
          <p:nvPr/>
        </p:nvSpPr>
        <p:spPr bwMode="auto">
          <a:xfrm>
            <a:off x="8268421" y="660581"/>
            <a:ext cx="1128713" cy="808038"/>
          </a:xfrm>
          <a:custGeom>
            <a:avLst/>
            <a:gdLst>
              <a:gd name="T0" fmla="*/ 559 w 699"/>
              <a:gd name="T1" fmla="*/ 124 h 501"/>
              <a:gd name="T2" fmla="*/ 533 w 699"/>
              <a:gd name="T3" fmla="*/ 126 h 501"/>
              <a:gd name="T4" fmla="*/ 377 w 699"/>
              <a:gd name="T5" fmla="*/ 0 h 501"/>
              <a:gd name="T6" fmla="*/ 219 w 699"/>
              <a:gd name="T7" fmla="*/ 147 h 501"/>
              <a:gd name="T8" fmla="*/ 141 w 699"/>
              <a:gd name="T9" fmla="*/ 124 h 501"/>
              <a:gd name="T10" fmla="*/ 0 w 699"/>
              <a:gd name="T11" fmla="*/ 265 h 501"/>
              <a:gd name="T12" fmla="*/ 141 w 699"/>
              <a:gd name="T13" fmla="*/ 406 h 501"/>
              <a:gd name="T14" fmla="*/ 220 w 699"/>
              <a:gd name="T15" fmla="*/ 381 h 501"/>
              <a:gd name="T16" fmla="*/ 365 w 699"/>
              <a:gd name="T17" fmla="*/ 501 h 501"/>
              <a:gd name="T18" fmla="*/ 506 w 699"/>
              <a:gd name="T19" fmla="*/ 395 h 501"/>
              <a:gd name="T20" fmla="*/ 559 w 699"/>
              <a:gd name="T21" fmla="*/ 406 h 501"/>
              <a:gd name="T22" fmla="*/ 699 w 699"/>
              <a:gd name="T23" fmla="*/ 265 h 501"/>
              <a:gd name="T24" fmla="*/ 559 w 699"/>
              <a:gd name="T25" fmla="*/ 124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9" h="501">
                <a:moveTo>
                  <a:pt x="559" y="124"/>
                </a:moveTo>
                <a:cubicBezTo>
                  <a:pt x="550" y="124"/>
                  <a:pt x="541" y="125"/>
                  <a:pt x="533" y="126"/>
                </a:cubicBezTo>
                <a:cubicBezTo>
                  <a:pt x="518" y="54"/>
                  <a:pt x="454" y="0"/>
                  <a:pt x="377" y="0"/>
                </a:cubicBezTo>
                <a:cubicBezTo>
                  <a:pt x="293" y="0"/>
                  <a:pt x="224" y="65"/>
                  <a:pt x="219" y="147"/>
                </a:cubicBezTo>
                <a:cubicBezTo>
                  <a:pt x="196" y="133"/>
                  <a:pt x="170" y="124"/>
                  <a:pt x="141" y="124"/>
                </a:cubicBezTo>
                <a:cubicBezTo>
                  <a:pt x="63" y="124"/>
                  <a:pt x="0" y="187"/>
                  <a:pt x="0" y="265"/>
                </a:cubicBezTo>
                <a:cubicBezTo>
                  <a:pt x="0" y="343"/>
                  <a:pt x="63" y="406"/>
                  <a:pt x="141" y="406"/>
                </a:cubicBezTo>
                <a:cubicBezTo>
                  <a:pt x="170" y="406"/>
                  <a:pt x="198" y="396"/>
                  <a:pt x="220" y="381"/>
                </a:cubicBezTo>
                <a:cubicBezTo>
                  <a:pt x="233" y="449"/>
                  <a:pt x="293" y="501"/>
                  <a:pt x="365" y="501"/>
                </a:cubicBezTo>
                <a:cubicBezTo>
                  <a:pt x="432" y="501"/>
                  <a:pt x="488" y="456"/>
                  <a:pt x="506" y="395"/>
                </a:cubicBezTo>
                <a:cubicBezTo>
                  <a:pt x="522" y="402"/>
                  <a:pt x="540" y="406"/>
                  <a:pt x="559" y="406"/>
                </a:cubicBezTo>
                <a:cubicBezTo>
                  <a:pt x="636" y="406"/>
                  <a:pt x="699" y="343"/>
                  <a:pt x="699" y="265"/>
                </a:cubicBezTo>
                <a:cubicBezTo>
                  <a:pt x="699" y="187"/>
                  <a:pt x="636" y="124"/>
                  <a:pt x="559" y="124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128"/>
          <p:cNvSpPr>
            <a:spLocks/>
          </p:cNvSpPr>
          <p:nvPr/>
        </p:nvSpPr>
        <p:spPr bwMode="auto">
          <a:xfrm>
            <a:off x="1910444" y="2762199"/>
            <a:ext cx="1376363" cy="757238"/>
          </a:xfrm>
          <a:custGeom>
            <a:avLst/>
            <a:gdLst>
              <a:gd name="T0" fmla="*/ 853 w 853"/>
              <a:gd name="T1" fmla="*/ 277 h 469"/>
              <a:gd name="T2" fmla="*/ 764 w 853"/>
              <a:gd name="T3" fmla="*/ 189 h 469"/>
              <a:gd name="T4" fmla="*/ 722 w 853"/>
              <a:gd name="T5" fmla="*/ 201 h 469"/>
              <a:gd name="T6" fmla="*/ 645 w 853"/>
              <a:gd name="T7" fmla="*/ 178 h 469"/>
              <a:gd name="T8" fmla="*/ 635 w 853"/>
              <a:gd name="T9" fmla="*/ 179 h 469"/>
              <a:gd name="T10" fmla="*/ 407 w 853"/>
              <a:gd name="T11" fmla="*/ 0 h 469"/>
              <a:gd name="T12" fmla="*/ 199 w 853"/>
              <a:gd name="T13" fmla="*/ 126 h 469"/>
              <a:gd name="T14" fmla="*/ 172 w 853"/>
              <a:gd name="T15" fmla="*/ 124 h 469"/>
              <a:gd name="T16" fmla="*/ 0 w 853"/>
              <a:gd name="T17" fmla="*/ 296 h 469"/>
              <a:gd name="T18" fmla="*/ 172 w 853"/>
              <a:gd name="T19" fmla="*/ 469 h 469"/>
              <a:gd name="T20" fmla="*/ 280 w 853"/>
              <a:gd name="T21" fmla="*/ 431 h 469"/>
              <a:gd name="T22" fmla="*/ 407 w 853"/>
              <a:gd name="T23" fmla="*/ 469 h 469"/>
              <a:gd name="T24" fmla="*/ 542 w 853"/>
              <a:gd name="T25" fmla="*/ 426 h 469"/>
              <a:gd name="T26" fmla="*/ 645 w 853"/>
              <a:gd name="T27" fmla="*/ 469 h 469"/>
              <a:gd name="T28" fmla="*/ 784 w 853"/>
              <a:gd name="T29" fmla="*/ 363 h 469"/>
              <a:gd name="T30" fmla="*/ 853 w 853"/>
              <a:gd name="T31" fmla="*/ 277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53" h="469">
                <a:moveTo>
                  <a:pt x="853" y="277"/>
                </a:moveTo>
                <a:cubicBezTo>
                  <a:pt x="853" y="229"/>
                  <a:pt x="813" y="189"/>
                  <a:pt x="764" y="189"/>
                </a:cubicBezTo>
                <a:cubicBezTo>
                  <a:pt x="749" y="189"/>
                  <a:pt x="734" y="193"/>
                  <a:pt x="722" y="201"/>
                </a:cubicBezTo>
                <a:cubicBezTo>
                  <a:pt x="699" y="186"/>
                  <a:pt x="673" y="178"/>
                  <a:pt x="645" y="178"/>
                </a:cubicBezTo>
                <a:cubicBezTo>
                  <a:pt x="641" y="178"/>
                  <a:pt x="638" y="179"/>
                  <a:pt x="635" y="179"/>
                </a:cubicBezTo>
                <a:cubicBezTo>
                  <a:pt x="610" y="76"/>
                  <a:pt x="517" y="0"/>
                  <a:pt x="407" y="0"/>
                </a:cubicBezTo>
                <a:cubicBezTo>
                  <a:pt x="316" y="0"/>
                  <a:pt x="238" y="51"/>
                  <a:pt x="199" y="126"/>
                </a:cubicBezTo>
                <a:cubicBezTo>
                  <a:pt x="190" y="125"/>
                  <a:pt x="181" y="124"/>
                  <a:pt x="172" y="124"/>
                </a:cubicBezTo>
                <a:cubicBezTo>
                  <a:pt x="77" y="124"/>
                  <a:pt x="0" y="201"/>
                  <a:pt x="0" y="296"/>
                </a:cubicBezTo>
                <a:cubicBezTo>
                  <a:pt x="0" y="392"/>
                  <a:pt x="77" y="469"/>
                  <a:pt x="172" y="469"/>
                </a:cubicBezTo>
                <a:cubicBezTo>
                  <a:pt x="213" y="469"/>
                  <a:pt x="250" y="455"/>
                  <a:pt x="280" y="431"/>
                </a:cubicBezTo>
                <a:cubicBezTo>
                  <a:pt x="316" y="455"/>
                  <a:pt x="360" y="469"/>
                  <a:pt x="407" y="469"/>
                </a:cubicBezTo>
                <a:cubicBezTo>
                  <a:pt x="457" y="469"/>
                  <a:pt x="504" y="453"/>
                  <a:pt x="542" y="426"/>
                </a:cubicBezTo>
                <a:cubicBezTo>
                  <a:pt x="568" y="453"/>
                  <a:pt x="604" y="469"/>
                  <a:pt x="645" y="469"/>
                </a:cubicBezTo>
                <a:cubicBezTo>
                  <a:pt x="711" y="469"/>
                  <a:pt x="767" y="424"/>
                  <a:pt x="784" y="363"/>
                </a:cubicBezTo>
                <a:cubicBezTo>
                  <a:pt x="823" y="354"/>
                  <a:pt x="853" y="319"/>
                  <a:pt x="853" y="277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129"/>
          <p:cNvSpPr>
            <a:spLocks/>
          </p:cNvSpPr>
          <p:nvPr/>
        </p:nvSpPr>
        <p:spPr bwMode="auto">
          <a:xfrm>
            <a:off x="282905" y="259737"/>
            <a:ext cx="954088" cy="801688"/>
          </a:xfrm>
          <a:custGeom>
            <a:avLst/>
            <a:gdLst>
              <a:gd name="T0" fmla="*/ 547 w 592"/>
              <a:gd name="T1" fmla="*/ 292 h 497"/>
              <a:gd name="T2" fmla="*/ 571 w 592"/>
              <a:gd name="T3" fmla="*/ 198 h 497"/>
              <a:gd name="T4" fmla="*/ 373 w 592"/>
              <a:gd name="T5" fmla="*/ 0 h 497"/>
              <a:gd name="T6" fmla="*/ 177 w 592"/>
              <a:gd name="T7" fmla="*/ 185 h 497"/>
              <a:gd name="T8" fmla="*/ 152 w 592"/>
              <a:gd name="T9" fmla="*/ 183 h 497"/>
              <a:gd name="T10" fmla="*/ 0 w 592"/>
              <a:gd name="T11" fmla="*/ 334 h 497"/>
              <a:gd name="T12" fmla="*/ 152 w 592"/>
              <a:gd name="T13" fmla="*/ 485 h 497"/>
              <a:gd name="T14" fmla="*/ 224 w 592"/>
              <a:gd name="T15" fmla="*/ 467 h 497"/>
              <a:gd name="T16" fmla="*/ 340 w 592"/>
              <a:gd name="T17" fmla="*/ 485 h 497"/>
              <a:gd name="T18" fmla="*/ 414 w 592"/>
              <a:gd name="T19" fmla="*/ 478 h 497"/>
              <a:gd name="T20" fmla="*/ 478 w 592"/>
              <a:gd name="T21" fmla="*/ 497 h 497"/>
              <a:gd name="T22" fmla="*/ 592 w 592"/>
              <a:gd name="T23" fmla="*/ 383 h 497"/>
              <a:gd name="T24" fmla="*/ 547 w 592"/>
              <a:gd name="T25" fmla="*/ 292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92" h="497">
                <a:moveTo>
                  <a:pt x="547" y="292"/>
                </a:moveTo>
                <a:cubicBezTo>
                  <a:pt x="562" y="264"/>
                  <a:pt x="571" y="232"/>
                  <a:pt x="571" y="198"/>
                </a:cubicBezTo>
                <a:cubicBezTo>
                  <a:pt x="571" y="89"/>
                  <a:pt x="482" y="0"/>
                  <a:pt x="373" y="0"/>
                </a:cubicBezTo>
                <a:cubicBezTo>
                  <a:pt x="269" y="0"/>
                  <a:pt x="183" y="82"/>
                  <a:pt x="177" y="185"/>
                </a:cubicBezTo>
                <a:cubicBezTo>
                  <a:pt x="168" y="183"/>
                  <a:pt x="160" y="183"/>
                  <a:pt x="152" y="183"/>
                </a:cubicBezTo>
                <a:cubicBezTo>
                  <a:pt x="68" y="183"/>
                  <a:pt x="0" y="250"/>
                  <a:pt x="0" y="334"/>
                </a:cubicBezTo>
                <a:cubicBezTo>
                  <a:pt x="0" y="418"/>
                  <a:pt x="68" y="485"/>
                  <a:pt x="152" y="485"/>
                </a:cubicBezTo>
                <a:cubicBezTo>
                  <a:pt x="178" y="485"/>
                  <a:pt x="203" y="479"/>
                  <a:pt x="224" y="467"/>
                </a:cubicBezTo>
                <a:cubicBezTo>
                  <a:pt x="256" y="478"/>
                  <a:pt x="296" y="485"/>
                  <a:pt x="340" y="485"/>
                </a:cubicBezTo>
                <a:cubicBezTo>
                  <a:pt x="367" y="485"/>
                  <a:pt x="392" y="483"/>
                  <a:pt x="414" y="478"/>
                </a:cubicBezTo>
                <a:cubicBezTo>
                  <a:pt x="432" y="490"/>
                  <a:pt x="454" y="497"/>
                  <a:pt x="478" y="497"/>
                </a:cubicBezTo>
                <a:cubicBezTo>
                  <a:pt x="541" y="497"/>
                  <a:pt x="592" y="446"/>
                  <a:pt x="592" y="383"/>
                </a:cubicBezTo>
                <a:cubicBezTo>
                  <a:pt x="592" y="346"/>
                  <a:pt x="574" y="313"/>
                  <a:pt x="547" y="29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2799553"/>
            <a:ext cx="12191994" cy="4058448"/>
            <a:chOff x="-5016" y="2192151"/>
            <a:chExt cx="12191994" cy="4654551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-5016" y="2192151"/>
              <a:ext cx="12191994" cy="4654551"/>
            </a:xfrm>
            <a:custGeom>
              <a:avLst/>
              <a:gdLst/>
              <a:ahLst/>
              <a:cxnLst>
                <a:cxn ang="0">
                  <a:pos x="20799" y="832"/>
                </a:cxn>
                <a:cxn ang="0">
                  <a:pos x="20840" y="488"/>
                </a:cxn>
                <a:cxn ang="0">
                  <a:pos x="21085" y="60"/>
                </a:cxn>
                <a:cxn ang="0">
                  <a:pos x="145" y="160"/>
                </a:cxn>
                <a:cxn ang="0">
                  <a:pos x="294" y="449"/>
                </a:cxn>
                <a:cxn ang="0">
                  <a:pos x="348" y="782"/>
                </a:cxn>
                <a:cxn ang="0">
                  <a:pos x="688" y="914"/>
                </a:cxn>
                <a:cxn ang="0">
                  <a:pos x="1232" y="1066"/>
                </a:cxn>
                <a:cxn ang="0">
                  <a:pos x="1612" y="1461"/>
                </a:cxn>
                <a:cxn ang="0">
                  <a:pos x="1860" y="1810"/>
                </a:cxn>
                <a:cxn ang="0">
                  <a:pos x="2354" y="1933"/>
                </a:cxn>
                <a:cxn ang="0">
                  <a:pos x="2723" y="2259"/>
                </a:cxn>
                <a:cxn ang="0">
                  <a:pos x="3043" y="2512"/>
                </a:cxn>
                <a:cxn ang="0">
                  <a:pos x="3535" y="2541"/>
                </a:cxn>
                <a:cxn ang="0">
                  <a:pos x="3925" y="2762"/>
                </a:cxn>
                <a:cxn ang="0">
                  <a:pos x="4190" y="3123"/>
                </a:cxn>
                <a:cxn ang="0">
                  <a:pos x="4559" y="3002"/>
                </a:cxn>
                <a:cxn ang="0">
                  <a:pos x="5081" y="3068"/>
                </a:cxn>
                <a:cxn ang="0">
                  <a:pos x="5344" y="2695"/>
                </a:cxn>
                <a:cxn ang="0">
                  <a:pos x="5741" y="2465"/>
                </a:cxn>
                <a:cxn ang="0">
                  <a:pos x="6195" y="2427"/>
                </a:cxn>
                <a:cxn ang="0">
                  <a:pos x="6581" y="2559"/>
                </a:cxn>
                <a:cxn ang="0">
                  <a:pos x="6882" y="2819"/>
                </a:cxn>
                <a:cxn ang="0">
                  <a:pos x="7276" y="2736"/>
                </a:cxn>
                <a:cxn ang="0">
                  <a:pos x="7804" y="2677"/>
                </a:cxn>
                <a:cxn ang="0">
                  <a:pos x="8213" y="2828"/>
                </a:cxn>
                <a:cxn ang="0">
                  <a:pos x="8521" y="3124"/>
                </a:cxn>
                <a:cxn ang="0">
                  <a:pos x="8900" y="3235"/>
                </a:cxn>
                <a:cxn ang="0">
                  <a:pos x="9383" y="3412"/>
                </a:cxn>
                <a:cxn ang="0">
                  <a:pos x="9652" y="3232"/>
                </a:cxn>
                <a:cxn ang="0">
                  <a:pos x="9979" y="2877"/>
                </a:cxn>
                <a:cxn ang="0">
                  <a:pos x="10438" y="2701"/>
                </a:cxn>
                <a:cxn ang="0">
                  <a:pos x="10513" y="2695"/>
                </a:cxn>
                <a:cxn ang="0">
                  <a:pos x="10599" y="2693"/>
                </a:cxn>
                <a:cxn ang="0">
                  <a:pos x="10677" y="2697"/>
                </a:cxn>
                <a:cxn ang="0">
                  <a:pos x="10951" y="2762"/>
                </a:cxn>
                <a:cxn ang="0">
                  <a:pos x="11351" y="3035"/>
                </a:cxn>
                <a:cxn ang="0">
                  <a:pos x="11587" y="3459"/>
                </a:cxn>
                <a:cxn ang="0">
                  <a:pos x="12040" y="3277"/>
                </a:cxn>
                <a:cxn ang="0">
                  <a:pos x="12455" y="3233"/>
                </a:cxn>
                <a:cxn ang="0">
                  <a:pos x="12764" y="2960"/>
                </a:cxn>
                <a:cxn ang="0">
                  <a:pos x="13128" y="2732"/>
                </a:cxn>
                <a:cxn ang="0">
                  <a:pos x="13592" y="2671"/>
                </a:cxn>
                <a:cxn ang="0">
                  <a:pos x="14116" y="2870"/>
                </a:cxn>
                <a:cxn ang="0">
                  <a:pos x="14402" y="2675"/>
                </a:cxn>
                <a:cxn ang="0">
                  <a:pos x="14750" y="2474"/>
                </a:cxn>
                <a:cxn ang="0">
                  <a:pos x="15172" y="2420"/>
                </a:cxn>
                <a:cxn ang="0">
                  <a:pos x="15617" y="2559"/>
                </a:cxn>
                <a:cxn ang="0">
                  <a:pos x="15953" y="2866"/>
                </a:cxn>
                <a:cxn ang="0">
                  <a:pos x="16351" y="2998"/>
                </a:cxn>
                <a:cxn ang="0">
                  <a:pos x="16779" y="3046"/>
                </a:cxn>
                <a:cxn ang="0">
                  <a:pos x="17070" y="2927"/>
                </a:cxn>
                <a:cxn ang="0">
                  <a:pos x="17403" y="2631"/>
                </a:cxn>
                <a:cxn ang="0">
                  <a:pos x="17840" y="2499"/>
                </a:cxn>
                <a:cxn ang="0">
                  <a:pos x="18304" y="2479"/>
                </a:cxn>
                <a:cxn ang="0">
                  <a:pos x="18588" y="2074"/>
                </a:cxn>
                <a:cxn ang="0">
                  <a:pos x="19028" y="1841"/>
                </a:cxn>
                <a:cxn ang="0">
                  <a:pos x="19432" y="1723"/>
                </a:cxn>
                <a:cxn ang="0">
                  <a:pos x="19699" y="1238"/>
                </a:cxn>
                <a:cxn ang="0">
                  <a:pos x="20172" y="954"/>
                </a:cxn>
              </a:cxnLst>
              <a:rect l="0" t="0" r="r" b="b"/>
              <a:pathLst>
                <a:path w="21122" h="8055">
                  <a:moveTo>
                    <a:pt x="20458" y="914"/>
                  </a:moveTo>
                  <a:lnTo>
                    <a:pt x="20504" y="916"/>
                  </a:lnTo>
                  <a:lnTo>
                    <a:pt x="20551" y="918"/>
                  </a:lnTo>
                  <a:lnTo>
                    <a:pt x="20597" y="924"/>
                  </a:lnTo>
                  <a:lnTo>
                    <a:pt x="20642" y="930"/>
                  </a:lnTo>
                  <a:lnTo>
                    <a:pt x="20687" y="939"/>
                  </a:lnTo>
                  <a:lnTo>
                    <a:pt x="20730" y="950"/>
                  </a:lnTo>
                  <a:lnTo>
                    <a:pt x="20774" y="963"/>
                  </a:lnTo>
                  <a:lnTo>
                    <a:pt x="20816" y="978"/>
                  </a:lnTo>
                  <a:lnTo>
                    <a:pt x="20808" y="930"/>
                  </a:lnTo>
                  <a:lnTo>
                    <a:pt x="20803" y="881"/>
                  </a:lnTo>
                  <a:lnTo>
                    <a:pt x="20799" y="832"/>
                  </a:lnTo>
                  <a:lnTo>
                    <a:pt x="20798" y="782"/>
                  </a:lnTo>
                  <a:lnTo>
                    <a:pt x="20798" y="755"/>
                  </a:lnTo>
                  <a:lnTo>
                    <a:pt x="20799" y="727"/>
                  </a:lnTo>
                  <a:lnTo>
                    <a:pt x="20801" y="699"/>
                  </a:lnTo>
                  <a:lnTo>
                    <a:pt x="20804" y="673"/>
                  </a:lnTo>
                  <a:lnTo>
                    <a:pt x="20807" y="645"/>
                  </a:lnTo>
                  <a:lnTo>
                    <a:pt x="20811" y="619"/>
                  </a:lnTo>
                  <a:lnTo>
                    <a:pt x="20815" y="592"/>
                  </a:lnTo>
                  <a:lnTo>
                    <a:pt x="20820" y="566"/>
                  </a:lnTo>
                  <a:lnTo>
                    <a:pt x="20827" y="539"/>
                  </a:lnTo>
                  <a:lnTo>
                    <a:pt x="20833" y="513"/>
                  </a:lnTo>
                  <a:lnTo>
                    <a:pt x="20840" y="488"/>
                  </a:lnTo>
                  <a:lnTo>
                    <a:pt x="20848" y="461"/>
                  </a:lnTo>
                  <a:lnTo>
                    <a:pt x="20856" y="436"/>
                  </a:lnTo>
                  <a:lnTo>
                    <a:pt x="20865" y="412"/>
                  </a:lnTo>
                  <a:lnTo>
                    <a:pt x="20875" y="387"/>
                  </a:lnTo>
                  <a:lnTo>
                    <a:pt x="20885" y="364"/>
                  </a:lnTo>
                  <a:lnTo>
                    <a:pt x="20907" y="316"/>
                  </a:lnTo>
                  <a:lnTo>
                    <a:pt x="20932" y="269"/>
                  </a:lnTo>
                  <a:lnTo>
                    <a:pt x="20959" y="224"/>
                  </a:lnTo>
                  <a:lnTo>
                    <a:pt x="20988" y="181"/>
                  </a:lnTo>
                  <a:lnTo>
                    <a:pt x="21018" y="139"/>
                  </a:lnTo>
                  <a:lnTo>
                    <a:pt x="21051" y="98"/>
                  </a:lnTo>
                  <a:lnTo>
                    <a:pt x="21085" y="60"/>
                  </a:lnTo>
                  <a:lnTo>
                    <a:pt x="21122" y="23"/>
                  </a:lnTo>
                  <a:lnTo>
                    <a:pt x="21122" y="8055"/>
                  </a:lnTo>
                  <a:lnTo>
                    <a:pt x="0" y="8055"/>
                  </a:lnTo>
                  <a:lnTo>
                    <a:pt x="0" y="0"/>
                  </a:lnTo>
                  <a:lnTo>
                    <a:pt x="19" y="19"/>
                  </a:lnTo>
                  <a:lnTo>
                    <a:pt x="39" y="37"/>
                  </a:lnTo>
                  <a:lnTo>
                    <a:pt x="58" y="57"/>
                  </a:lnTo>
                  <a:lnTo>
                    <a:pt x="76" y="77"/>
                  </a:lnTo>
                  <a:lnTo>
                    <a:pt x="93" y="97"/>
                  </a:lnTo>
                  <a:lnTo>
                    <a:pt x="111" y="118"/>
                  </a:lnTo>
                  <a:lnTo>
                    <a:pt x="128" y="139"/>
                  </a:lnTo>
                  <a:lnTo>
                    <a:pt x="145" y="160"/>
                  </a:lnTo>
                  <a:lnTo>
                    <a:pt x="159" y="183"/>
                  </a:lnTo>
                  <a:lnTo>
                    <a:pt x="175" y="205"/>
                  </a:lnTo>
                  <a:lnTo>
                    <a:pt x="190" y="228"/>
                  </a:lnTo>
                  <a:lnTo>
                    <a:pt x="204" y="251"/>
                  </a:lnTo>
                  <a:lnTo>
                    <a:pt x="218" y="275"/>
                  </a:lnTo>
                  <a:lnTo>
                    <a:pt x="231" y="299"/>
                  </a:lnTo>
                  <a:lnTo>
                    <a:pt x="243" y="323"/>
                  </a:lnTo>
                  <a:lnTo>
                    <a:pt x="254" y="348"/>
                  </a:lnTo>
                  <a:lnTo>
                    <a:pt x="265" y="373"/>
                  </a:lnTo>
                  <a:lnTo>
                    <a:pt x="276" y="398"/>
                  </a:lnTo>
                  <a:lnTo>
                    <a:pt x="285" y="424"/>
                  </a:lnTo>
                  <a:lnTo>
                    <a:pt x="294" y="449"/>
                  </a:lnTo>
                  <a:lnTo>
                    <a:pt x="303" y="476"/>
                  </a:lnTo>
                  <a:lnTo>
                    <a:pt x="310" y="502"/>
                  </a:lnTo>
                  <a:lnTo>
                    <a:pt x="318" y="530"/>
                  </a:lnTo>
                  <a:lnTo>
                    <a:pt x="324" y="556"/>
                  </a:lnTo>
                  <a:lnTo>
                    <a:pt x="330" y="584"/>
                  </a:lnTo>
                  <a:lnTo>
                    <a:pt x="335" y="612"/>
                  </a:lnTo>
                  <a:lnTo>
                    <a:pt x="339" y="640"/>
                  </a:lnTo>
                  <a:lnTo>
                    <a:pt x="342" y="669"/>
                  </a:lnTo>
                  <a:lnTo>
                    <a:pt x="344" y="696"/>
                  </a:lnTo>
                  <a:lnTo>
                    <a:pt x="347" y="725"/>
                  </a:lnTo>
                  <a:lnTo>
                    <a:pt x="348" y="753"/>
                  </a:lnTo>
                  <a:lnTo>
                    <a:pt x="348" y="782"/>
                  </a:lnTo>
                  <a:lnTo>
                    <a:pt x="347" y="832"/>
                  </a:lnTo>
                  <a:lnTo>
                    <a:pt x="344" y="881"/>
                  </a:lnTo>
                  <a:lnTo>
                    <a:pt x="338" y="930"/>
                  </a:lnTo>
                  <a:lnTo>
                    <a:pt x="330" y="978"/>
                  </a:lnTo>
                  <a:lnTo>
                    <a:pt x="372" y="963"/>
                  </a:lnTo>
                  <a:lnTo>
                    <a:pt x="416" y="950"/>
                  </a:lnTo>
                  <a:lnTo>
                    <a:pt x="459" y="939"/>
                  </a:lnTo>
                  <a:lnTo>
                    <a:pt x="504" y="930"/>
                  </a:lnTo>
                  <a:lnTo>
                    <a:pt x="549" y="924"/>
                  </a:lnTo>
                  <a:lnTo>
                    <a:pt x="595" y="918"/>
                  </a:lnTo>
                  <a:lnTo>
                    <a:pt x="641" y="916"/>
                  </a:lnTo>
                  <a:lnTo>
                    <a:pt x="688" y="914"/>
                  </a:lnTo>
                  <a:lnTo>
                    <a:pt x="738" y="916"/>
                  </a:lnTo>
                  <a:lnTo>
                    <a:pt x="787" y="920"/>
                  </a:lnTo>
                  <a:lnTo>
                    <a:pt x="834" y="925"/>
                  </a:lnTo>
                  <a:lnTo>
                    <a:pt x="882" y="933"/>
                  </a:lnTo>
                  <a:lnTo>
                    <a:pt x="928" y="942"/>
                  </a:lnTo>
                  <a:lnTo>
                    <a:pt x="974" y="954"/>
                  </a:lnTo>
                  <a:lnTo>
                    <a:pt x="1019" y="968"/>
                  </a:lnTo>
                  <a:lnTo>
                    <a:pt x="1064" y="984"/>
                  </a:lnTo>
                  <a:lnTo>
                    <a:pt x="1108" y="1002"/>
                  </a:lnTo>
                  <a:lnTo>
                    <a:pt x="1150" y="1021"/>
                  </a:lnTo>
                  <a:lnTo>
                    <a:pt x="1191" y="1042"/>
                  </a:lnTo>
                  <a:lnTo>
                    <a:pt x="1232" y="1066"/>
                  </a:lnTo>
                  <a:lnTo>
                    <a:pt x="1270" y="1091"/>
                  </a:lnTo>
                  <a:lnTo>
                    <a:pt x="1308" y="1118"/>
                  </a:lnTo>
                  <a:lnTo>
                    <a:pt x="1345" y="1145"/>
                  </a:lnTo>
                  <a:lnTo>
                    <a:pt x="1381" y="1175"/>
                  </a:lnTo>
                  <a:lnTo>
                    <a:pt x="1414" y="1206"/>
                  </a:lnTo>
                  <a:lnTo>
                    <a:pt x="1447" y="1238"/>
                  </a:lnTo>
                  <a:lnTo>
                    <a:pt x="1479" y="1272"/>
                  </a:lnTo>
                  <a:lnTo>
                    <a:pt x="1508" y="1308"/>
                  </a:lnTo>
                  <a:lnTo>
                    <a:pt x="1537" y="1345"/>
                  </a:lnTo>
                  <a:lnTo>
                    <a:pt x="1563" y="1382"/>
                  </a:lnTo>
                  <a:lnTo>
                    <a:pt x="1588" y="1421"/>
                  </a:lnTo>
                  <a:lnTo>
                    <a:pt x="1612" y="1461"/>
                  </a:lnTo>
                  <a:lnTo>
                    <a:pt x="1633" y="1502"/>
                  </a:lnTo>
                  <a:lnTo>
                    <a:pt x="1653" y="1544"/>
                  </a:lnTo>
                  <a:lnTo>
                    <a:pt x="1671" y="1588"/>
                  </a:lnTo>
                  <a:lnTo>
                    <a:pt x="1687" y="1633"/>
                  </a:lnTo>
                  <a:lnTo>
                    <a:pt x="1702" y="1678"/>
                  </a:lnTo>
                  <a:lnTo>
                    <a:pt x="1714" y="1723"/>
                  </a:lnTo>
                  <a:lnTo>
                    <a:pt x="1723" y="1770"/>
                  </a:lnTo>
                  <a:lnTo>
                    <a:pt x="1731" y="1818"/>
                  </a:lnTo>
                  <a:lnTo>
                    <a:pt x="1763" y="1814"/>
                  </a:lnTo>
                  <a:lnTo>
                    <a:pt x="1796" y="1811"/>
                  </a:lnTo>
                  <a:lnTo>
                    <a:pt x="1827" y="1810"/>
                  </a:lnTo>
                  <a:lnTo>
                    <a:pt x="1860" y="1810"/>
                  </a:lnTo>
                  <a:lnTo>
                    <a:pt x="1905" y="1810"/>
                  </a:lnTo>
                  <a:lnTo>
                    <a:pt x="1949" y="1812"/>
                  </a:lnTo>
                  <a:lnTo>
                    <a:pt x="1992" y="1818"/>
                  </a:lnTo>
                  <a:lnTo>
                    <a:pt x="2035" y="1824"/>
                  </a:lnTo>
                  <a:lnTo>
                    <a:pt x="2077" y="1832"/>
                  </a:lnTo>
                  <a:lnTo>
                    <a:pt x="2118" y="1841"/>
                  </a:lnTo>
                  <a:lnTo>
                    <a:pt x="2160" y="1852"/>
                  </a:lnTo>
                  <a:lnTo>
                    <a:pt x="2200" y="1865"/>
                  </a:lnTo>
                  <a:lnTo>
                    <a:pt x="2239" y="1880"/>
                  </a:lnTo>
                  <a:lnTo>
                    <a:pt x="2278" y="1896"/>
                  </a:lnTo>
                  <a:lnTo>
                    <a:pt x="2316" y="1913"/>
                  </a:lnTo>
                  <a:lnTo>
                    <a:pt x="2354" y="1933"/>
                  </a:lnTo>
                  <a:lnTo>
                    <a:pt x="2390" y="1952"/>
                  </a:lnTo>
                  <a:lnTo>
                    <a:pt x="2425" y="1975"/>
                  </a:lnTo>
                  <a:lnTo>
                    <a:pt x="2460" y="1997"/>
                  </a:lnTo>
                  <a:lnTo>
                    <a:pt x="2494" y="2021"/>
                  </a:lnTo>
                  <a:lnTo>
                    <a:pt x="2526" y="2048"/>
                  </a:lnTo>
                  <a:lnTo>
                    <a:pt x="2557" y="2074"/>
                  </a:lnTo>
                  <a:lnTo>
                    <a:pt x="2588" y="2102"/>
                  </a:lnTo>
                  <a:lnTo>
                    <a:pt x="2617" y="2131"/>
                  </a:lnTo>
                  <a:lnTo>
                    <a:pt x="2646" y="2161"/>
                  </a:lnTo>
                  <a:lnTo>
                    <a:pt x="2672" y="2193"/>
                  </a:lnTo>
                  <a:lnTo>
                    <a:pt x="2699" y="2226"/>
                  </a:lnTo>
                  <a:lnTo>
                    <a:pt x="2723" y="2259"/>
                  </a:lnTo>
                  <a:lnTo>
                    <a:pt x="2746" y="2293"/>
                  </a:lnTo>
                  <a:lnTo>
                    <a:pt x="2767" y="2329"/>
                  </a:lnTo>
                  <a:lnTo>
                    <a:pt x="2789" y="2364"/>
                  </a:lnTo>
                  <a:lnTo>
                    <a:pt x="2807" y="2401"/>
                  </a:lnTo>
                  <a:lnTo>
                    <a:pt x="2826" y="2440"/>
                  </a:lnTo>
                  <a:lnTo>
                    <a:pt x="2841" y="2479"/>
                  </a:lnTo>
                  <a:lnTo>
                    <a:pt x="2856" y="2518"/>
                  </a:lnTo>
                  <a:lnTo>
                    <a:pt x="2869" y="2559"/>
                  </a:lnTo>
                  <a:lnTo>
                    <a:pt x="2911" y="2544"/>
                  </a:lnTo>
                  <a:lnTo>
                    <a:pt x="2955" y="2532"/>
                  </a:lnTo>
                  <a:lnTo>
                    <a:pt x="2998" y="2520"/>
                  </a:lnTo>
                  <a:lnTo>
                    <a:pt x="3043" y="2512"/>
                  </a:lnTo>
                  <a:lnTo>
                    <a:pt x="3088" y="2506"/>
                  </a:lnTo>
                  <a:lnTo>
                    <a:pt x="3133" y="2501"/>
                  </a:lnTo>
                  <a:lnTo>
                    <a:pt x="3179" y="2497"/>
                  </a:lnTo>
                  <a:lnTo>
                    <a:pt x="3227" y="2497"/>
                  </a:lnTo>
                  <a:lnTo>
                    <a:pt x="3267" y="2497"/>
                  </a:lnTo>
                  <a:lnTo>
                    <a:pt x="3306" y="2499"/>
                  </a:lnTo>
                  <a:lnTo>
                    <a:pt x="3346" y="2503"/>
                  </a:lnTo>
                  <a:lnTo>
                    <a:pt x="3384" y="2508"/>
                  </a:lnTo>
                  <a:lnTo>
                    <a:pt x="3422" y="2514"/>
                  </a:lnTo>
                  <a:lnTo>
                    <a:pt x="3461" y="2522"/>
                  </a:lnTo>
                  <a:lnTo>
                    <a:pt x="3498" y="2531"/>
                  </a:lnTo>
                  <a:lnTo>
                    <a:pt x="3535" y="2541"/>
                  </a:lnTo>
                  <a:lnTo>
                    <a:pt x="3570" y="2553"/>
                  </a:lnTo>
                  <a:lnTo>
                    <a:pt x="3606" y="2567"/>
                  </a:lnTo>
                  <a:lnTo>
                    <a:pt x="3642" y="2581"/>
                  </a:lnTo>
                  <a:lnTo>
                    <a:pt x="3676" y="2597"/>
                  </a:lnTo>
                  <a:lnTo>
                    <a:pt x="3710" y="2614"/>
                  </a:lnTo>
                  <a:lnTo>
                    <a:pt x="3743" y="2631"/>
                  </a:lnTo>
                  <a:lnTo>
                    <a:pt x="3775" y="2651"/>
                  </a:lnTo>
                  <a:lnTo>
                    <a:pt x="3807" y="2671"/>
                  </a:lnTo>
                  <a:lnTo>
                    <a:pt x="3838" y="2692"/>
                  </a:lnTo>
                  <a:lnTo>
                    <a:pt x="3867" y="2714"/>
                  </a:lnTo>
                  <a:lnTo>
                    <a:pt x="3898" y="2738"/>
                  </a:lnTo>
                  <a:lnTo>
                    <a:pt x="3925" y="2762"/>
                  </a:lnTo>
                  <a:lnTo>
                    <a:pt x="3953" y="2787"/>
                  </a:lnTo>
                  <a:lnTo>
                    <a:pt x="3980" y="2814"/>
                  </a:lnTo>
                  <a:lnTo>
                    <a:pt x="4005" y="2841"/>
                  </a:lnTo>
                  <a:lnTo>
                    <a:pt x="4030" y="2869"/>
                  </a:lnTo>
                  <a:lnTo>
                    <a:pt x="4054" y="2898"/>
                  </a:lnTo>
                  <a:lnTo>
                    <a:pt x="4076" y="2927"/>
                  </a:lnTo>
                  <a:lnTo>
                    <a:pt x="4098" y="2959"/>
                  </a:lnTo>
                  <a:lnTo>
                    <a:pt x="4118" y="2989"/>
                  </a:lnTo>
                  <a:lnTo>
                    <a:pt x="4138" y="3022"/>
                  </a:lnTo>
                  <a:lnTo>
                    <a:pt x="4157" y="3054"/>
                  </a:lnTo>
                  <a:lnTo>
                    <a:pt x="4174" y="3088"/>
                  </a:lnTo>
                  <a:lnTo>
                    <a:pt x="4190" y="3123"/>
                  </a:lnTo>
                  <a:lnTo>
                    <a:pt x="4217" y="3107"/>
                  </a:lnTo>
                  <a:lnTo>
                    <a:pt x="4246" y="3093"/>
                  </a:lnTo>
                  <a:lnTo>
                    <a:pt x="4277" y="3080"/>
                  </a:lnTo>
                  <a:lnTo>
                    <a:pt x="4306" y="3067"/>
                  </a:lnTo>
                  <a:lnTo>
                    <a:pt x="4336" y="3057"/>
                  </a:lnTo>
                  <a:lnTo>
                    <a:pt x="4367" y="3046"/>
                  </a:lnTo>
                  <a:lnTo>
                    <a:pt x="4398" y="3035"/>
                  </a:lnTo>
                  <a:lnTo>
                    <a:pt x="4429" y="3027"/>
                  </a:lnTo>
                  <a:lnTo>
                    <a:pt x="4462" y="3020"/>
                  </a:lnTo>
                  <a:lnTo>
                    <a:pt x="4493" y="3013"/>
                  </a:lnTo>
                  <a:lnTo>
                    <a:pt x="4526" y="3006"/>
                  </a:lnTo>
                  <a:lnTo>
                    <a:pt x="4559" y="3002"/>
                  </a:lnTo>
                  <a:lnTo>
                    <a:pt x="4592" y="2998"/>
                  </a:lnTo>
                  <a:lnTo>
                    <a:pt x="4625" y="2996"/>
                  </a:lnTo>
                  <a:lnTo>
                    <a:pt x="4660" y="2994"/>
                  </a:lnTo>
                  <a:lnTo>
                    <a:pt x="4693" y="2993"/>
                  </a:lnTo>
                  <a:lnTo>
                    <a:pt x="4744" y="2994"/>
                  </a:lnTo>
                  <a:lnTo>
                    <a:pt x="4794" y="2998"/>
                  </a:lnTo>
                  <a:lnTo>
                    <a:pt x="4845" y="3005"/>
                  </a:lnTo>
                  <a:lnTo>
                    <a:pt x="4893" y="3013"/>
                  </a:lnTo>
                  <a:lnTo>
                    <a:pt x="4942" y="3024"/>
                  </a:lnTo>
                  <a:lnTo>
                    <a:pt x="4990" y="3037"/>
                  </a:lnTo>
                  <a:lnTo>
                    <a:pt x="5036" y="3051"/>
                  </a:lnTo>
                  <a:lnTo>
                    <a:pt x="5081" y="3068"/>
                  </a:lnTo>
                  <a:lnTo>
                    <a:pt x="5097" y="3033"/>
                  </a:lnTo>
                  <a:lnTo>
                    <a:pt x="5114" y="2998"/>
                  </a:lnTo>
                  <a:lnTo>
                    <a:pt x="5132" y="2964"/>
                  </a:lnTo>
                  <a:lnTo>
                    <a:pt x="5151" y="2931"/>
                  </a:lnTo>
                  <a:lnTo>
                    <a:pt x="5171" y="2898"/>
                  </a:lnTo>
                  <a:lnTo>
                    <a:pt x="5193" y="2866"/>
                  </a:lnTo>
                  <a:lnTo>
                    <a:pt x="5216" y="2836"/>
                  </a:lnTo>
                  <a:lnTo>
                    <a:pt x="5239" y="2806"/>
                  </a:lnTo>
                  <a:lnTo>
                    <a:pt x="5264" y="2777"/>
                  </a:lnTo>
                  <a:lnTo>
                    <a:pt x="5290" y="2747"/>
                  </a:lnTo>
                  <a:lnTo>
                    <a:pt x="5316" y="2721"/>
                  </a:lnTo>
                  <a:lnTo>
                    <a:pt x="5344" y="2695"/>
                  </a:lnTo>
                  <a:lnTo>
                    <a:pt x="5373" y="2670"/>
                  </a:lnTo>
                  <a:lnTo>
                    <a:pt x="5402" y="2644"/>
                  </a:lnTo>
                  <a:lnTo>
                    <a:pt x="5432" y="2622"/>
                  </a:lnTo>
                  <a:lnTo>
                    <a:pt x="5464" y="2600"/>
                  </a:lnTo>
                  <a:lnTo>
                    <a:pt x="5496" y="2578"/>
                  </a:lnTo>
                  <a:lnTo>
                    <a:pt x="5529" y="2559"/>
                  </a:lnTo>
                  <a:lnTo>
                    <a:pt x="5562" y="2540"/>
                  </a:lnTo>
                  <a:lnTo>
                    <a:pt x="5597" y="2523"/>
                  </a:lnTo>
                  <a:lnTo>
                    <a:pt x="5632" y="2507"/>
                  </a:lnTo>
                  <a:lnTo>
                    <a:pt x="5667" y="2491"/>
                  </a:lnTo>
                  <a:lnTo>
                    <a:pt x="5704" y="2478"/>
                  </a:lnTo>
                  <a:lnTo>
                    <a:pt x="5741" y="2465"/>
                  </a:lnTo>
                  <a:lnTo>
                    <a:pt x="5778" y="2454"/>
                  </a:lnTo>
                  <a:lnTo>
                    <a:pt x="5816" y="2445"/>
                  </a:lnTo>
                  <a:lnTo>
                    <a:pt x="5855" y="2437"/>
                  </a:lnTo>
                  <a:lnTo>
                    <a:pt x="5894" y="2429"/>
                  </a:lnTo>
                  <a:lnTo>
                    <a:pt x="5934" y="2424"/>
                  </a:lnTo>
                  <a:lnTo>
                    <a:pt x="5974" y="2420"/>
                  </a:lnTo>
                  <a:lnTo>
                    <a:pt x="6015" y="2419"/>
                  </a:lnTo>
                  <a:lnTo>
                    <a:pt x="6055" y="2417"/>
                  </a:lnTo>
                  <a:lnTo>
                    <a:pt x="6091" y="2419"/>
                  </a:lnTo>
                  <a:lnTo>
                    <a:pt x="6127" y="2420"/>
                  </a:lnTo>
                  <a:lnTo>
                    <a:pt x="6161" y="2423"/>
                  </a:lnTo>
                  <a:lnTo>
                    <a:pt x="6195" y="2427"/>
                  </a:lnTo>
                  <a:lnTo>
                    <a:pt x="6231" y="2432"/>
                  </a:lnTo>
                  <a:lnTo>
                    <a:pt x="6264" y="2438"/>
                  </a:lnTo>
                  <a:lnTo>
                    <a:pt x="6298" y="2446"/>
                  </a:lnTo>
                  <a:lnTo>
                    <a:pt x="6331" y="2454"/>
                  </a:lnTo>
                  <a:lnTo>
                    <a:pt x="6364" y="2464"/>
                  </a:lnTo>
                  <a:lnTo>
                    <a:pt x="6396" y="2474"/>
                  </a:lnTo>
                  <a:lnTo>
                    <a:pt x="6429" y="2486"/>
                  </a:lnTo>
                  <a:lnTo>
                    <a:pt x="6460" y="2498"/>
                  </a:lnTo>
                  <a:lnTo>
                    <a:pt x="6491" y="2512"/>
                  </a:lnTo>
                  <a:lnTo>
                    <a:pt x="6522" y="2527"/>
                  </a:lnTo>
                  <a:lnTo>
                    <a:pt x="6551" y="2541"/>
                  </a:lnTo>
                  <a:lnTo>
                    <a:pt x="6581" y="2559"/>
                  </a:lnTo>
                  <a:lnTo>
                    <a:pt x="6609" y="2576"/>
                  </a:lnTo>
                  <a:lnTo>
                    <a:pt x="6638" y="2594"/>
                  </a:lnTo>
                  <a:lnTo>
                    <a:pt x="6666" y="2613"/>
                  </a:lnTo>
                  <a:lnTo>
                    <a:pt x="6692" y="2633"/>
                  </a:lnTo>
                  <a:lnTo>
                    <a:pt x="6718" y="2654"/>
                  </a:lnTo>
                  <a:lnTo>
                    <a:pt x="6743" y="2675"/>
                  </a:lnTo>
                  <a:lnTo>
                    <a:pt x="6769" y="2697"/>
                  </a:lnTo>
                  <a:lnTo>
                    <a:pt x="6792" y="2720"/>
                  </a:lnTo>
                  <a:lnTo>
                    <a:pt x="6816" y="2744"/>
                  </a:lnTo>
                  <a:lnTo>
                    <a:pt x="6839" y="2767"/>
                  </a:lnTo>
                  <a:lnTo>
                    <a:pt x="6861" y="2792"/>
                  </a:lnTo>
                  <a:lnTo>
                    <a:pt x="6882" y="2819"/>
                  </a:lnTo>
                  <a:lnTo>
                    <a:pt x="6902" y="2845"/>
                  </a:lnTo>
                  <a:lnTo>
                    <a:pt x="6922" y="2873"/>
                  </a:lnTo>
                  <a:lnTo>
                    <a:pt x="6940" y="2901"/>
                  </a:lnTo>
                  <a:lnTo>
                    <a:pt x="6959" y="2928"/>
                  </a:lnTo>
                  <a:lnTo>
                    <a:pt x="6993" y="2899"/>
                  </a:lnTo>
                  <a:lnTo>
                    <a:pt x="7030" y="2870"/>
                  </a:lnTo>
                  <a:lnTo>
                    <a:pt x="7068" y="2844"/>
                  </a:lnTo>
                  <a:lnTo>
                    <a:pt x="7108" y="2819"/>
                  </a:lnTo>
                  <a:lnTo>
                    <a:pt x="7148" y="2795"/>
                  </a:lnTo>
                  <a:lnTo>
                    <a:pt x="7190" y="2774"/>
                  </a:lnTo>
                  <a:lnTo>
                    <a:pt x="7232" y="2754"/>
                  </a:lnTo>
                  <a:lnTo>
                    <a:pt x="7276" y="2736"/>
                  </a:lnTo>
                  <a:lnTo>
                    <a:pt x="7319" y="2720"/>
                  </a:lnTo>
                  <a:lnTo>
                    <a:pt x="7365" y="2707"/>
                  </a:lnTo>
                  <a:lnTo>
                    <a:pt x="7412" y="2695"/>
                  </a:lnTo>
                  <a:lnTo>
                    <a:pt x="7458" y="2684"/>
                  </a:lnTo>
                  <a:lnTo>
                    <a:pt x="7505" y="2676"/>
                  </a:lnTo>
                  <a:lnTo>
                    <a:pt x="7554" y="2671"/>
                  </a:lnTo>
                  <a:lnTo>
                    <a:pt x="7603" y="2667"/>
                  </a:lnTo>
                  <a:lnTo>
                    <a:pt x="7653" y="2666"/>
                  </a:lnTo>
                  <a:lnTo>
                    <a:pt x="7692" y="2667"/>
                  </a:lnTo>
                  <a:lnTo>
                    <a:pt x="7729" y="2670"/>
                  </a:lnTo>
                  <a:lnTo>
                    <a:pt x="7767" y="2672"/>
                  </a:lnTo>
                  <a:lnTo>
                    <a:pt x="7804" y="2677"/>
                  </a:lnTo>
                  <a:lnTo>
                    <a:pt x="7841" y="2683"/>
                  </a:lnTo>
                  <a:lnTo>
                    <a:pt x="7878" y="2691"/>
                  </a:lnTo>
                  <a:lnTo>
                    <a:pt x="7913" y="2699"/>
                  </a:lnTo>
                  <a:lnTo>
                    <a:pt x="7949" y="2709"/>
                  </a:lnTo>
                  <a:lnTo>
                    <a:pt x="7983" y="2720"/>
                  </a:lnTo>
                  <a:lnTo>
                    <a:pt x="8018" y="2732"/>
                  </a:lnTo>
                  <a:lnTo>
                    <a:pt x="8052" y="2745"/>
                  </a:lnTo>
                  <a:lnTo>
                    <a:pt x="8085" y="2759"/>
                  </a:lnTo>
                  <a:lnTo>
                    <a:pt x="8118" y="2775"/>
                  </a:lnTo>
                  <a:lnTo>
                    <a:pt x="8150" y="2791"/>
                  </a:lnTo>
                  <a:lnTo>
                    <a:pt x="8181" y="2810"/>
                  </a:lnTo>
                  <a:lnTo>
                    <a:pt x="8213" y="2828"/>
                  </a:lnTo>
                  <a:lnTo>
                    <a:pt x="8242" y="2848"/>
                  </a:lnTo>
                  <a:lnTo>
                    <a:pt x="8273" y="2869"/>
                  </a:lnTo>
                  <a:lnTo>
                    <a:pt x="8300" y="2890"/>
                  </a:lnTo>
                  <a:lnTo>
                    <a:pt x="8328" y="2913"/>
                  </a:lnTo>
                  <a:lnTo>
                    <a:pt x="8356" y="2936"/>
                  </a:lnTo>
                  <a:lnTo>
                    <a:pt x="8382" y="2960"/>
                  </a:lnTo>
                  <a:lnTo>
                    <a:pt x="8407" y="2985"/>
                  </a:lnTo>
                  <a:lnTo>
                    <a:pt x="8432" y="3012"/>
                  </a:lnTo>
                  <a:lnTo>
                    <a:pt x="8456" y="3039"/>
                  </a:lnTo>
                  <a:lnTo>
                    <a:pt x="8479" y="3067"/>
                  </a:lnTo>
                  <a:lnTo>
                    <a:pt x="8500" y="3095"/>
                  </a:lnTo>
                  <a:lnTo>
                    <a:pt x="8521" y="3124"/>
                  </a:lnTo>
                  <a:lnTo>
                    <a:pt x="8541" y="3154"/>
                  </a:lnTo>
                  <a:lnTo>
                    <a:pt x="8560" y="3185"/>
                  </a:lnTo>
                  <a:lnTo>
                    <a:pt x="8578" y="3216"/>
                  </a:lnTo>
                  <a:lnTo>
                    <a:pt x="8595" y="3248"/>
                  </a:lnTo>
                  <a:lnTo>
                    <a:pt x="8644" y="3240"/>
                  </a:lnTo>
                  <a:lnTo>
                    <a:pt x="8692" y="3233"/>
                  </a:lnTo>
                  <a:lnTo>
                    <a:pt x="8741" y="3231"/>
                  </a:lnTo>
                  <a:lnTo>
                    <a:pt x="8792" y="3230"/>
                  </a:lnTo>
                  <a:lnTo>
                    <a:pt x="8819" y="3230"/>
                  </a:lnTo>
                  <a:lnTo>
                    <a:pt x="8846" y="3231"/>
                  </a:lnTo>
                  <a:lnTo>
                    <a:pt x="8873" y="3232"/>
                  </a:lnTo>
                  <a:lnTo>
                    <a:pt x="8900" y="3235"/>
                  </a:lnTo>
                  <a:lnTo>
                    <a:pt x="8926" y="3237"/>
                  </a:lnTo>
                  <a:lnTo>
                    <a:pt x="8953" y="3241"/>
                  </a:lnTo>
                  <a:lnTo>
                    <a:pt x="8979" y="3245"/>
                  </a:lnTo>
                  <a:lnTo>
                    <a:pt x="9004" y="3251"/>
                  </a:lnTo>
                  <a:lnTo>
                    <a:pt x="9056" y="3263"/>
                  </a:lnTo>
                  <a:lnTo>
                    <a:pt x="9106" y="3277"/>
                  </a:lnTo>
                  <a:lnTo>
                    <a:pt x="9155" y="3294"/>
                  </a:lnTo>
                  <a:lnTo>
                    <a:pt x="9204" y="3313"/>
                  </a:lnTo>
                  <a:lnTo>
                    <a:pt x="9250" y="3334"/>
                  </a:lnTo>
                  <a:lnTo>
                    <a:pt x="9296" y="3358"/>
                  </a:lnTo>
                  <a:lnTo>
                    <a:pt x="9340" y="3384"/>
                  </a:lnTo>
                  <a:lnTo>
                    <a:pt x="9383" y="3412"/>
                  </a:lnTo>
                  <a:lnTo>
                    <a:pt x="9424" y="3441"/>
                  </a:lnTo>
                  <a:lnTo>
                    <a:pt x="9464" y="3473"/>
                  </a:lnTo>
                  <a:lnTo>
                    <a:pt x="9502" y="3506"/>
                  </a:lnTo>
                  <a:lnTo>
                    <a:pt x="9539" y="3541"/>
                  </a:lnTo>
                  <a:lnTo>
                    <a:pt x="9548" y="3500"/>
                  </a:lnTo>
                  <a:lnTo>
                    <a:pt x="9559" y="3459"/>
                  </a:lnTo>
                  <a:lnTo>
                    <a:pt x="9571" y="3420"/>
                  </a:lnTo>
                  <a:lnTo>
                    <a:pt x="9584" y="3381"/>
                  </a:lnTo>
                  <a:lnTo>
                    <a:pt x="9600" y="3343"/>
                  </a:lnTo>
                  <a:lnTo>
                    <a:pt x="9616" y="3305"/>
                  </a:lnTo>
                  <a:lnTo>
                    <a:pt x="9634" y="3269"/>
                  </a:lnTo>
                  <a:lnTo>
                    <a:pt x="9652" y="3232"/>
                  </a:lnTo>
                  <a:lnTo>
                    <a:pt x="9674" y="3198"/>
                  </a:lnTo>
                  <a:lnTo>
                    <a:pt x="9696" y="3163"/>
                  </a:lnTo>
                  <a:lnTo>
                    <a:pt x="9719" y="3129"/>
                  </a:lnTo>
                  <a:lnTo>
                    <a:pt x="9744" y="3097"/>
                  </a:lnTo>
                  <a:lnTo>
                    <a:pt x="9769" y="3066"/>
                  </a:lnTo>
                  <a:lnTo>
                    <a:pt x="9796" y="3035"/>
                  </a:lnTo>
                  <a:lnTo>
                    <a:pt x="9824" y="3006"/>
                  </a:lnTo>
                  <a:lnTo>
                    <a:pt x="9853" y="2979"/>
                  </a:lnTo>
                  <a:lnTo>
                    <a:pt x="9882" y="2951"/>
                  </a:lnTo>
                  <a:lnTo>
                    <a:pt x="9914" y="2924"/>
                  </a:lnTo>
                  <a:lnTo>
                    <a:pt x="9946" y="2901"/>
                  </a:lnTo>
                  <a:lnTo>
                    <a:pt x="9979" y="2877"/>
                  </a:lnTo>
                  <a:lnTo>
                    <a:pt x="10013" y="2854"/>
                  </a:lnTo>
                  <a:lnTo>
                    <a:pt x="10047" y="2833"/>
                  </a:lnTo>
                  <a:lnTo>
                    <a:pt x="10083" y="2814"/>
                  </a:lnTo>
                  <a:lnTo>
                    <a:pt x="10120" y="2795"/>
                  </a:lnTo>
                  <a:lnTo>
                    <a:pt x="10157" y="2778"/>
                  </a:lnTo>
                  <a:lnTo>
                    <a:pt x="10195" y="2762"/>
                  </a:lnTo>
                  <a:lnTo>
                    <a:pt x="10235" y="2749"/>
                  </a:lnTo>
                  <a:lnTo>
                    <a:pt x="10273" y="2736"/>
                  </a:lnTo>
                  <a:lnTo>
                    <a:pt x="10314" y="2725"/>
                  </a:lnTo>
                  <a:lnTo>
                    <a:pt x="10355" y="2716"/>
                  </a:lnTo>
                  <a:lnTo>
                    <a:pt x="10396" y="2708"/>
                  </a:lnTo>
                  <a:lnTo>
                    <a:pt x="10438" y="2701"/>
                  </a:lnTo>
                  <a:lnTo>
                    <a:pt x="10440" y="2701"/>
                  </a:lnTo>
                  <a:lnTo>
                    <a:pt x="10442" y="2700"/>
                  </a:lnTo>
                  <a:lnTo>
                    <a:pt x="10453" y="2700"/>
                  </a:lnTo>
                  <a:lnTo>
                    <a:pt x="10463" y="2699"/>
                  </a:lnTo>
                  <a:lnTo>
                    <a:pt x="10466" y="2697"/>
                  </a:lnTo>
                  <a:lnTo>
                    <a:pt x="10469" y="2697"/>
                  </a:lnTo>
                  <a:lnTo>
                    <a:pt x="10478" y="2697"/>
                  </a:lnTo>
                  <a:lnTo>
                    <a:pt x="10488" y="2696"/>
                  </a:lnTo>
                  <a:lnTo>
                    <a:pt x="10491" y="2696"/>
                  </a:lnTo>
                  <a:lnTo>
                    <a:pt x="10495" y="2695"/>
                  </a:lnTo>
                  <a:lnTo>
                    <a:pt x="10504" y="2695"/>
                  </a:lnTo>
                  <a:lnTo>
                    <a:pt x="10513" y="2695"/>
                  </a:lnTo>
                  <a:lnTo>
                    <a:pt x="10517" y="2693"/>
                  </a:lnTo>
                  <a:lnTo>
                    <a:pt x="10521" y="2693"/>
                  </a:lnTo>
                  <a:lnTo>
                    <a:pt x="10531" y="2693"/>
                  </a:lnTo>
                  <a:lnTo>
                    <a:pt x="10541" y="2693"/>
                  </a:lnTo>
                  <a:lnTo>
                    <a:pt x="10544" y="2693"/>
                  </a:lnTo>
                  <a:lnTo>
                    <a:pt x="10546" y="2693"/>
                  </a:lnTo>
                  <a:lnTo>
                    <a:pt x="10560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73" y="2692"/>
                  </a:lnTo>
                  <a:lnTo>
                    <a:pt x="10586" y="2692"/>
                  </a:lnTo>
                  <a:lnTo>
                    <a:pt x="10599" y="2693"/>
                  </a:lnTo>
                  <a:lnTo>
                    <a:pt x="10602" y="2693"/>
                  </a:lnTo>
                  <a:lnTo>
                    <a:pt x="10606" y="2693"/>
                  </a:lnTo>
                  <a:lnTo>
                    <a:pt x="10615" y="2693"/>
                  </a:lnTo>
                  <a:lnTo>
                    <a:pt x="10624" y="2693"/>
                  </a:lnTo>
                  <a:lnTo>
                    <a:pt x="10628" y="2693"/>
                  </a:lnTo>
                  <a:lnTo>
                    <a:pt x="10632" y="2695"/>
                  </a:lnTo>
                  <a:lnTo>
                    <a:pt x="10642" y="2695"/>
                  </a:lnTo>
                  <a:lnTo>
                    <a:pt x="10651" y="2695"/>
                  </a:lnTo>
                  <a:lnTo>
                    <a:pt x="10655" y="2696"/>
                  </a:lnTo>
                  <a:lnTo>
                    <a:pt x="10659" y="2696"/>
                  </a:lnTo>
                  <a:lnTo>
                    <a:pt x="10668" y="2697"/>
                  </a:lnTo>
                  <a:lnTo>
                    <a:pt x="10677" y="2697"/>
                  </a:lnTo>
                  <a:lnTo>
                    <a:pt x="10680" y="2697"/>
                  </a:lnTo>
                  <a:lnTo>
                    <a:pt x="10682" y="2699"/>
                  </a:lnTo>
                  <a:lnTo>
                    <a:pt x="10693" y="2700"/>
                  </a:lnTo>
                  <a:lnTo>
                    <a:pt x="10704" y="2700"/>
                  </a:lnTo>
                  <a:lnTo>
                    <a:pt x="10706" y="2701"/>
                  </a:lnTo>
                  <a:lnTo>
                    <a:pt x="10709" y="2701"/>
                  </a:lnTo>
                  <a:lnTo>
                    <a:pt x="10750" y="2708"/>
                  </a:lnTo>
                  <a:lnTo>
                    <a:pt x="10791" y="2716"/>
                  </a:lnTo>
                  <a:lnTo>
                    <a:pt x="10832" y="2725"/>
                  </a:lnTo>
                  <a:lnTo>
                    <a:pt x="10873" y="2736"/>
                  </a:lnTo>
                  <a:lnTo>
                    <a:pt x="10912" y="2749"/>
                  </a:lnTo>
                  <a:lnTo>
                    <a:pt x="10951" y="2762"/>
                  </a:lnTo>
                  <a:lnTo>
                    <a:pt x="10989" y="2778"/>
                  </a:lnTo>
                  <a:lnTo>
                    <a:pt x="11026" y="2795"/>
                  </a:lnTo>
                  <a:lnTo>
                    <a:pt x="11063" y="2814"/>
                  </a:lnTo>
                  <a:lnTo>
                    <a:pt x="11098" y="2833"/>
                  </a:lnTo>
                  <a:lnTo>
                    <a:pt x="11133" y="2854"/>
                  </a:lnTo>
                  <a:lnTo>
                    <a:pt x="11167" y="2877"/>
                  </a:lnTo>
                  <a:lnTo>
                    <a:pt x="11200" y="2901"/>
                  </a:lnTo>
                  <a:lnTo>
                    <a:pt x="11232" y="2924"/>
                  </a:lnTo>
                  <a:lnTo>
                    <a:pt x="11264" y="2951"/>
                  </a:lnTo>
                  <a:lnTo>
                    <a:pt x="11294" y="2979"/>
                  </a:lnTo>
                  <a:lnTo>
                    <a:pt x="11323" y="3006"/>
                  </a:lnTo>
                  <a:lnTo>
                    <a:pt x="11351" y="3035"/>
                  </a:lnTo>
                  <a:lnTo>
                    <a:pt x="11377" y="3066"/>
                  </a:lnTo>
                  <a:lnTo>
                    <a:pt x="11402" y="3097"/>
                  </a:lnTo>
                  <a:lnTo>
                    <a:pt x="11427" y="3129"/>
                  </a:lnTo>
                  <a:lnTo>
                    <a:pt x="11450" y="3163"/>
                  </a:lnTo>
                  <a:lnTo>
                    <a:pt x="11472" y="3198"/>
                  </a:lnTo>
                  <a:lnTo>
                    <a:pt x="11493" y="3232"/>
                  </a:lnTo>
                  <a:lnTo>
                    <a:pt x="11512" y="3269"/>
                  </a:lnTo>
                  <a:lnTo>
                    <a:pt x="11530" y="3305"/>
                  </a:lnTo>
                  <a:lnTo>
                    <a:pt x="11546" y="3343"/>
                  </a:lnTo>
                  <a:lnTo>
                    <a:pt x="11562" y="3381"/>
                  </a:lnTo>
                  <a:lnTo>
                    <a:pt x="11575" y="3420"/>
                  </a:lnTo>
                  <a:lnTo>
                    <a:pt x="11587" y="3459"/>
                  </a:lnTo>
                  <a:lnTo>
                    <a:pt x="11598" y="3500"/>
                  </a:lnTo>
                  <a:lnTo>
                    <a:pt x="11607" y="3541"/>
                  </a:lnTo>
                  <a:lnTo>
                    <a:pt x="11644" y="3506"/>
                  </a:lnTo>
                  <a:lnTo>
                    <a:pt x="11682" y="3473"/>
                  </a:lnTo>
                  <a:lnTo>
                    <a:pt x="11722" y="3441"/>
                  </a:lnTo>
                  <a:lnTo>
                    <a:pt x="11764" y="3412"/>
                  </a:lnTo>
                  <a:lnTo>
                    <a:pt x="11806" y="3384"/>
                  </a:lnTo>
                  <a:lnTo>
                    <a:pt x="11851" y="3358"/>
                  </a:lnTo>
                  <a:lnTo>
                    <a:pt x="11896" y="3334"/>
                  </a:lnTo>
                  <a:lnTo>
                    <a:pt x="11944" y="3313"/>
                  </a:lnTo>
                  <a:lnTo>
                    <a:pt x="11991" y="3294"/>
                  </a:lnTo>
                  <a:lnTo>
                    <a:pt x="12040" y="3277"/>
                  </a:lnTo>
                  <a:lnTo>
                    <a:pt x="12090" y="3263"/>
                  </a:lnTo>
                  <a:lnTo>
                    <a:pt x="12142" y="3251"/>
                  </a:lnTo>
                  <a:lnTo>
                    <a:pt x="12167" y="3245"/>
                  </a:lnTo>
                  <a:lnTo>
                    <a:pt x="12193" y="3241"/>
                  </a:lnTo>
                  <a:lnTo>
                    <a:pt x="12220" y="3237"/>
                  </a:lnTo>
                  <a:lnTo>
                    <a:pt x="12246" y="3235"/>
                  </a:lnTo>
                  <a:lnTo>
                    <a:pt x="12272" y="3232"/>
                  </a:lnTo>
                  <a:lnTo>
                    <a:pt x="12300" y="3231"/>
                  </a:lnTo>
                  <a:lnTo>
                    <a:pt x="12327" y="3230"/>
                  </a:lnTo>
                  <a:lnTo>
                    <a:pt x="12354" y="3230"/>
                  </a:lnTo>
                  <a:lnTo>
                    <a:pt x="12404" y="3231"/>
                  </a:lnTo>
                  <a:lnTo>
                    <a:pt x="12455" y="3233"/>
                  </a:lnTo>
                  <a:lnTo>
                    <a:pt x="12503" y="3240"/>
                  </a:lnTo>
                  <a:lnTo>
                    <a:pt x="12551" y="3248"/>
                  </a:lnTo>
                  <a:lnTo>
                    <a:pt x="12568" y="3216"/>
                  </a:lnTo>
                  <a:lnTo>
                    <a:pt x="12587" y="3185"/>
                  </a:lnTo>
                  <a:lnTo>
                    <a:pt x="12605" y="3154"/>
                  </a:lnTo>
                  <a:lnTo>
                    <a:pt x="12625" y="3124"/>
                  </a:lnTo>
                  <a:lnTo>
                    <a:pt x="12646" y="3095"/>
                  </a:lnTo>
                  <a:lnTo>
                    <a:pt x="12667" y="3067"/>
                  </a:lnTo>
                  <a:lnTo>
                    <a:pt x="12691" y="3039"/>
                  </a:lnTo>
                  <a:lnTo>
                    <a:pt x="12713" y="3012"/>
                  </a:lnTo>
                  <a:lnTo>
                    <a:pt x="12739" y="2985"/>
                  </a:lnTo>
                  <a:lnTo>
                    <a:pt x="12764" y="2960"/>
                  </a:lnTo>
                  <a:lnTo>
                    <a:pt x="12790" y="2936"/>
                  </a:lnTo>
                  <a:lnTo>
                    <a:pt x="12818" y="2913"/>
                  </a:lnTo>
                  <a:lnTo>
                    <a:pt x="12845" y="2890"/>
                  </a:lnTo>
                  <a:lnTo>
                    <a:pt x="12875" y="2869"/>
                  </a:lnTo>
                  <a:lnTo>
                    <a:pt x="12904" y="2848"/>
                  </a:lnTo>
                  <a:lnTo>
                    <a:pt x="12934" y="2828"/>
                  </a:lnTo>
                  <a:lnTo>
                    <a:pt x="12964" y="2810"/>
                  </a:lnTo>
                  <a:lnTo>
                    <a:pt x="12996" y="2791"/>
                  </a:lnTo>
                  <a:lnTo>
                    <a:pt x="13028" y="2775"/>
                  </a:lnTo>
                  <a:lnTo>
                    <a:pt x="13061" y="2759"/>
                  </a:lnTo>
                  <a:lnTo>
                    <a:pt x="13094" y="2745"/>
                  </a:lnTo>
                  <a:lnTo>
                    <a:pt x="13128" y="2732"/>
                  </a:lnTo>
                  <a:lnTo>
                    <a:pt x="13162" y="2720"/>
                  </a:lnTo>
                  <a:lnTo>
                    <a:pt x="13197" y="2709"/>
                  </a:lnTo>
                  <a:lnTo>
                    <a:pt x="13232" y="2699"/>
                  </a:lnTo>
                  <a:lnTo>
                    <a:pt x="13268" y="2691"/>
                  </a:lnTo>
                  <a:lnTo>
                    <a:pt x="13305" y="2683"/>
                  </a:lnTo>
                  <a:lnTo>
                    <a:pt x="13342" y="2677"/>
                  </a:lnTo>
                  <a:lnTo>
                    <a:pt x="13379" y="2672"/>
                  </a:lnTo>
                  <a:lnTo>
                    <a:pt x="13417" y="2670"/>
                  </a:lnTo>
                  <a:lnTo>
                    <a:pt x="13456" y="2667"/>
                  </a:lnTo>
                  <a:lnTo>
                    <a:pt x="13494" y="2666"/>
                  </a:lnTo>
                  <a:lnTo>
                    <a:pt x="13543" y="2667"/>
                  </a:lnTo>
                  <a:lnTo>
                    <a:pt x="13592" y="2671"/>
                  </a:lnTo>
                  <a:lnTo>
                    <a:pt x="13640" y="2676"/>
                  </a:lnTo>
                  <a:lnTo>
                    <a:pt x="13688" y="2684"/>
                  </a:lnTo>
                  <a:lnTo>
                    <a:pt x="13734" y="2695"/>
                  </a:lnTo>
                  <a:lnTo>
                    <a:pt x="13780" y="2707"/>
                  </a:lnTo>
                  <a:lnTo>
                    <a:pt x="13827" y="2720"/>
                  </a:lnTo>
                  <a:lnTo>
                    <a:pt x="13870" y="2736"/>
                  </a:lnTo>
                  <a:lnTo>
                    <a:pt x="13914" y="2754"/>
                  </a:lnTo>
                  <a:lnTo>
                    <a:pt x="13956" y="2774"/>
                  </a:lnTo>
                  <a:lnTo>
                    <a:pt x="13998" y="2795"/>
                  </a:lnTo>
                  <a:lnTo>
                    <a:pt x="14038" y="2819"/>
                  </a:lnTo>
                  <a:lnTo>
                    <a:pt x="14077" y="2844"/>
                  </a:lnTo>
                  <a:lnTo>
                    <a:pt x="14116" y="2870"/>
                  </a:lnTo>
                  <a:lnTo>
                    <a:pt x="14153" y="2899"/>
                  </a:lnTo>
                  <a:lnTo>
                    <a:pt x="14188" y="2928"/>
                  </a:lnTo>
                  <a:lnTo>
                    <a:pt x="14206" y="2901"/>
                  </a:lnTo>
                  <a:lnTo>
                    <a:pt x="14224" y="2873"/>
                  </a:lnTo>
                  <a:lnTo>
                    <a:pt x="14244" y="2845"/>
                  </a:lnTo>
                  <a:lnTo>
                    <a:pt x="14264" y="2819"/>
                  </a:lnTo>
                  <a:lnTo>
                    <a:pt x="14285" y="2792"/>
                  </a:lnTo>
                  <a:lnTo>
                    <a:pt x="14307" y="2767"/>
                  </a:lnTo>
                  <a:lnTo>
                    <a:pt x="14330" y="2744"/>
                  </a:lnTo>
                  <a:lnTo>
                    <a:pt x="14353" y="2720"/>
                  </a:lnTo>
                  <a:lnTo>
                    <a:pt x="14377" y="2697"/>
                  </a:lnTo>
                  <a:lnTo>
                    <a:pt x="14402" y="2675"/>
                  </a:lnTo>
                  <a:lnTo>
                    <a:pt x="14427" y="2654"/>
                  </a:lnTo>
                  <a:lnTo>
                    <a:pt x="14454" y="2633"/>
                  </a:lnTo>
                  <a:lnTo>
                    <a:pt x="14482" y="2613"/>
                  </a:lnTo>
                  <a:lnTo>
                    <a:pt x="14508" y="2594"/>
                  </a:lnTo>
                  <a:lnTo>
                    <a:pt x="14537" y="2576"/>
                  </a:lnTo>
                  <a:lnTo>
                    <a:pt x="14566" y="2559"/>
                  </a:lnTo>
                  <a:lnTo>
                    <a:pt x="14595" y="2541"/>
                  </a:lnTo>
                  <a:lnTo>
                    <a:pt x="14624" y="2527"/>
                  </a:lnTo>
                  <a:lnTo>
                    <a:pt x="14655" y="2512"/>
                  </a:lnTo>
                  <a:lnTo>
                    <a:pt x="14686" y="2498"/>
                  </a:lnTo>
                  <a:lnTo>
                    <a:pt x="14718" y="2486"/>
                  </a:lnTo>
                  <a:lnTo>
                    <a:pt x="14750" y="2474"/>
                  </a:lnTo>
                  <a:lnTo>
                    <a:pt x="14781" y="2464"/>
                  </a:lnTo>
                  <a:lnTo>
                    <a:pt x="14814" y="2454"/>
                  </a:lnTo>
                  <a:lnTo>
                    <a:pt x="14847" y="2446"/>
                  </a:lnTo>
                  <a:lnTo>
                    <a:pt x="14882" y="2438"/>
                  </a:lnTo>
                  <a:lnTo>
                    <a:pt x="14916" y="2432"/>
                  </a:lnTo>
                  <a:lnTo>
                    <a:pt x="14950" y="2427"/>
                  </a:lnTo>
                  <a:lnTo>
                    <a:pt x="14985" y="2423"/>
                  </a:lnTo>
                  <a:lnTo>
                    <a:pt x="15020" y="2420"/>
                  </a:lnTo>
                  <a:lnTo>
                    <a:pt x="15055" y="2419"/>
                  </a:lnTo>
                  <a:lnTo>
                    <a:pt x="15090" y="2417"/>
                  </a:lnTo>
                  <a:lnTo>
                    <a:pt x="15131" y="2419"/>
                  </a:lnTo>
                  <a:lnTo>
                    <a:pt x="15172" y="2420"/>
                  </a:lnTo>
                  <a:lnTo>
                    <a:pt x="15212" y="2424"/>
                  </a:lnTo>
                  <a:lnTo>
                    <a:pt x="15251" y="2429"/>
                  </a:lnTo>
                  <a:lnTo>
                    <a:pt x="15291" y="2437"/>
                  </a:lnTo>
                  <a:lnTo>
                    <a:pt x="15329" y="2445"/>
                  </a:lnTo>
                  <a:lnTo>
                    <a:pt x="15368" y="2454"/>
                  </a:lnTo>
                  <a:lnTo>
                    <a:pt x="15406" y="2465"/>
                  </a:lnTo>
                  <a:lnTo>
                    <a:pt x="15443" y="2478"/>
                  </a:lnTo>
                  <a:lnTo>
                    <a:pt x="15479" y="2491"/>
                  </a:lnTo>
                  <a:lnTo>
                    <a:pt x="15514" y="2507"/>
                  </a:lnTo>
                  <a:lnTo>
                    <a:pt x="15550" y="2523"/>
                  </a:lnTo>
                  <a:lnTo>
                    <a:pt x="15584" y="2540"/>
                  </a:lnTo>
                  <a:lnTo>
                    <a:pt x="15617" y="2559"/>
                  </a:lnTo>
                  <a:lnTo>
                    <a:pt x="15650" y="2578"/>
                  </a:lnTo>
                  <a:lnTo>
                    <a:pt x="15682" y="2600"/>
                  </a:lnTo>
                  <a:lnTo>
                    <a:pt x="15714" y="2622"/>
                  </a:lnTo>
                  <a:lnTo>
                    <a:pt x="15744" y="2644"/>
                  </a:lnTo>
                  <a:lnTo>
                    <a:pt x="15773" y="2670"/>
                  </a:lnTo>
                  <a:lnTo>
                    <a:pt x="15802" y="2695"/>
                  </a:lnTo>
                  <a:lnTo>
                    <a:pt x="15830" y="2721"/>
                  </a:lnTo>
                  <a:lnTo>
                    <a:pt x="15856" y="2747"/>
                  </a:lnTo>
                  <a:lnTo>
                    <a:pt x="15883" y="2777"/>
                  </a:lnTo>
                  <a:lnTo>
                    <a:pt x="15906" y="2806"/>
                  </a:lnTo>
                  <a:lnTo>
                    <a:pt x="15930" y="2836"/>
                  </a:lnTo>
                  <a:lnTo>
                    <a:pt x="15953" y="2866"/>
                  </a:lnTo>
                  <a:lnTo>
                    <a:pt x="15975" y="2898"/>
                  </a:lnTo>
                  <a:lnTo>
                    <a:pt x="15995" y="2931"/>
                  </a:lnTo>
                  <a:lnTo>
                    <a:pt x="16015" y="2964"/>
                  </a:lnTo>
                  <a:lnTo>
                    <a:pt x="16032" y="2998"/>
                  </a:lnTo>
                  <a:lnTo>
                    <a:pt x="16049" y="3033"/>
                  </a:lnTo>
                  <a:lnTo>
                    <a:pt x="16065" y="3068"/>
                  </a:lnTo>
                  <a:lnTo>
                    <a:pt x="16110" y="3051"/>
                  </a:lnTo>
                  <a:lnTo>
                    <a:pt x="16157" y="3037"/>
                  </a:lnTo>
                  <a:lnTo>
                    <a:pt x="16203" y="3024"/>
                  </a:lnTo>
                  <a:lnTo>
                    <a:pt x="16252" y="3013"/>
                  </a:lnTo>
                  <a:lnTo>
                    <a:pt x="16301" y="3005"/>
                  </a:lnTo>
                  <a:lnTo>
                    <a:pt x="16351" y="2998"/>
                  </a:lnTo>
                  <a:lnTo>
                    <a:pt x="16402" y="2994"/>
                  </a:lnTo>
                  <a:lnTo>
                    <a:pt x="16453" y="2993"/>
                  </a:lnTo>
                  <a:lnTo>
                    <a:pt x="16487" y="2994"/>
                  </a:lnTo>
                  <a:lnTo>
                    <a:pt x="16520" y="2996"/>
                  </a:lnTo>
                  <a:lnTo>
                    <a:pt x="16553" y="2998"/>
                  </a:lnTo>
                  <a:lnTo>
                    <a:pt x="16588" y="3002"/>
                  </a:lnTo>
                  <a:lnTo>
                    <a:pt x="16621" y="3006"/>
                  </a:lnTo>
                  <a:lnTo>
                    <a:pt x="16652" y="3013"/>
                  </a:lnTo>
                  <a:lnTo>
                    <a:pt x="16685" y="3020"/>
                  </a:lnTo>
                  <a:lnTo>
                    <a:pt x="16717" y="3027"/>
                  </a:lnTo>
                  <a:lnTo>
                    <a:pt x="16748" y="3035"/>
                  </a:lnTo>
                  <a:lnTo>
                    <a:pt x="16779" y="3046"/>
                  </a:lnTo>
                  <a:lnTo>
                    <a:pt x="16810" y="3057"/>
                  </a:lnTo>
                  <a:lnTo>
                    <a:pt x="16840" y="3067"/>
                  </a:lnTo>
                  <a:lnTo>
                    <a:pt x="16870" y="3080"/>
                  </a:lnTo>
                  <a:lnTo>
                    <a:pt x="16899" y="3093"/>
                  </a:lnTo>
                  <a:lnTo>
                    <a:pt x="16928" y="3107"/>
                  </a:lnTo>
                  <a:lnTo>
                    <a:pt x="16956" y="3123"/>
                  </a:lnTo>
                  <a:lnTo>
                    <a:pt x="16972" y="3088"/>
                  </a:lnTo>
                  <a:lnTo>
                    <a:pt x="16989" y="3054"/>
                  </a:lnTo>
                  <a:lnTo>
                    <a:pt x="17008" y="3022"/>
                  </a:lnTo>
                  <a:lnTo>
                    <a:pt x="17027" y="2989"/>
                  </a:lnTo>
                  <a:lnTo>
                    <a:pt x="17049" y="2959"/>
                  </a:lnTo>
                  <a:lnTo>
                    <a:pt x="17070" y="2927"/>
                  </a:lnTo>
                  <a:lnTo>
                    <a:pt x="17092" y="2898"/>
                  </a:lnTo>
                  <a:lnTo>
                    <a:pt x="17116" y="2869"/>
                  </a:lnTo>
                  <a:lnTo>
                    <a:pt x="17141" y="2841"/>
                  </a:lnTo>
                  <a:lnTo>
                    <a:pt x="17166" y="2814"/>
                  </a:lnTo>
                  <a:lnTo>
                    <a:pt x="17193" y="2787"/>
                  </a:lnTo>
                  <a:lnTo>
                    <a:pt x="17220" y="2762"/>
                  </a:lnTo>
                  <a:lnTo>
                    <a:pt x="17249" y="2738"/>
                  </a:lnTo>
                  <a:lnTo>
                    <a:pt x="17278" y="2714"/>
                  </a:lnTo>
                  <a:lnTo>
                    <a:pt x="17309" y="2692"/>
                  </a:lnTo>
                  <a:lnTo>
                    <a:pt x="17339" y="2671"/>
                  </a:lnTo>
                  <a:lnTo>
                    <a:pt x="17371" y="2651"/>
                  </a:lnTo>
                  <a:lnTo>
                    <a:pt x="17403" y="2631"/>
                  </a:lnTo>
                  <a:lnTo>
                    <a:pt x="17436" y="2614"/>
                  </a:lnTo>
                  <a:lnTo>
                    <a:pt x="17470" y="2597"/>
                  </a:lnTo>
                  <a:lnTo>
                    <a:pt x="17504" y="2581"/>
                  </a:lnTo>
                  <a:lnTo>
                    <a:pt x="17540" y="2567"/>
                  </a:lnTo>
                  <a:lnTo>
                    <a:pt x="17575" y="2553"/>
                  </a:lnTo>
                  <a:lnTo>
                    <a:pt x="17611" y="2541"/>
                  </a:lnTo>
                  <a:lnTo>
                    <a:pt x="17648" y="2531"/>
                  </a:lnTo>
                  <a:lnTo>
                    <a:pt x="17685" y="2522"/>
                  </a:lnTo>
                  <a:lnTo>
                    <a:pt x="17723" y="2514"/>
                  </a:lnTo>
                  <a:lnTo>
                    <a:pt x="17762" y="2508"/>
                  </a:lnTo>
                  <a:lnTo>
                    <a:pt x="17800" y="2503"/>
                  </a:lnTo>
                  <a:lnTo>
                    <a:pt x="17840" y="2499"/>
                  </a:lnTo>
                  <a:lnTo>
                    <a:pt x="17879" y="2497"/>
                  </a:lnTo>
                  <a:lnTo>
                    <a:pt x="17919" y="2497"/>
                  </a:lnTo>
                  <a:lnTo>
                    <a:pt x="17966" y="2497"/>
                  </a:lnTo>
                  <a:lnTo>
                    <a:pt x="18013" y="2501"/>
                  </a:lnTo>
                  <a:lnTo>
                    <a:pt x="18057" y="2506"/>
                  </a:lnTo>
                  <a:lnTo>
                    <a:pt x="18104" y="2512"/>
                  </a:lnTo>
                  <a:lnTo>
                    <a:pt x="18147" y="2520"/>
                  </a:lnTo>
                  <a:lnTo>
                    <a:pt x="18191" y="2532"/>
                  </a:lnTo>
                  <a:lnTo>
                    <a:pt x="18234" y="2544"/>
                  </a:lnTo>
                  <a:lnTo>
                    <a:pt x="18277" y="2559"/>
                  </a:lnTo>
                  <a:lnTo>
                    <a:pt x="18290" y="2518"/>
                  </a:lnTo>
                  <a:lnTo>
                    <a:pt x="18304" y="2479"/>
                  </a:lnTo>
                  <a:lnTo>
                    <a:pt x="18320" y="2440"/>
                  </a:lnTo>
                  <a:lnTo>
                    <a:pt x="18339" y="2401"/>
                  </a:lnTo>
                  <a:lnTo>
                    <a:pt x="18357" y="2364"/>
                  </a:lnTo>
                  <a:lnTo>
                    <a:pt x="18378" y="2329"/>
                  </a:lnTo>
                  <a:lnTo>
                    <a:pt x="18399" y="2293"/>
                  </a:lnTo>
                  <a:lnTo>
                    <a:pt x="18423" y="2259"/>
                  </a:lnTo>
                  <a:lnTo>
                    <a:pt x="18447" y="2226"/>
                  </a:lnTo>
                  <a:lnTo>
                    <a:pt x="18473" y="2193"/>
                  </a:lnTo>
                  <a:lnTo>
                    <a:pt x="18500" y="2161"/>
                  </a:lnTo>
                  <a:lnTo>
                    <a:pt x="18529" y="2131"/>
                  </a:lnTo>
                  <a:lnTo>
                    <a:pt x="18558" y="2102"/>
                  </a:lnTo>
                  <a:lnTo>
                    <a:pt x="18588" y="2074"/>
                  </a:lnTo>
                  <a:lnTo>
                    <a:pt x="18620" y="2048"/>
                  </a:lnTo>
                  <a:lnTo>
                    <a:pt x="18653" y="2021"/>
                  </a:lnTo>
                  <a:lnTo>
                    <a:pt x="18686" y="1997"/>
                  </a:lnTo>
                  <a:lnTo>
                    <a:pt x="18720" y="1975"/>
                  </a:lnTo>
                  <a:lnTo>
                    <a:pt x="18756" y="1952"/>
                  </a:lnTo>
                  <a:lnTo>
                    <a:pt x="18793" y="1933"/>
                  </a:lnTo>
                  <a:lnTo>
                    <a:pt x="18830" y="1913"/>
                  </a:lnTo>
                  <a:lnTo>
                    <a:pt x="18868" y="1896"/>
                  </a:lnTo>
                  <a:lnTo>
                    <a:pt x="18907" y="1880"/>
                  </a:lnTo>
                  <a:lnTo>
                    <a:pt x="18946" y="1865"/>
                  </a:lnTo>
                  <a:lnTo>
                    <a:pt x="18987" y="1852"/>
                  </a:lnTo>
                  <a:lnTo>
                    <a:pt x="19028" y="1841"/>
                  </a:lnTo>
                  <a:lnTo>
                    <a:pt x="19069" y="1832"/>
                  </a:lnTo>
                  <a:lnTo>
                    <a:pt x="19111" y="1824"/>
                  </a:lnTo>
                  <a:lnTo>
                    <a:pt x="19155" y="1818"/>
                  </a:lnTo>
                  <a:lnTo>
                    <a:pt x="19197" y="1812"/>
                  </a:lnTo>
                  <a:lnTo>
                    <a:pt x="19242" y="1810"/>
                  </a:lnTo>
                  <a:lnTo>
                    <a:pt x="19286" y="1810"/>
                  </a:lnTo>
                  <a:lnTo>
                    <a:pt x="19319" y="1810"/>
                  </a:lnTo>
                  <a:lnTo>
                    <a:pt x="19350" y="1811"/>
                  </a:lnTo>
                  <a:lnTo>
                    <a:pt x="19383" y="1814"/>
                  </a:lnTo>
                  <a:lnTo>
                    <a:pt x="19415" y="1818"/>
                  </a:lnTo>
                  <a:lnTo>
                    <a:pt x="19423" y="1770"/>
                  </a:lnTo>
                  <a:lnTo>
                    <a:pt x="19432" y="1723"/>
                  </a:lnTo>
                  <a:lnTo>
                    <a:pt x="19445" y="1678"/>
                  </a:lnTo>
                  <a:lnTo>
                    <a:pt x="19459" y="1633"/>
                  </a:lnTo>
                  <a:lnTo>
                    <a:pt x="19474" y="1588"/>
                  </a:lnTo>
                  <a:lnTo>
                    <a:pt x="19493" y="1544"/>
                  </a:lnTo>
                  <a:lnTo>
                    <a:pt x="19513" y="1502"/>
                  </a:lnTo>
                  <a:lnTo>
                    <a:pt x="19534" y="1461"/>
                  </a:lnTo>
                  <a:lnTo>
                    <a:pt x="19558" y="1421"/>
                  </a:lnTo>
                  <a:lnTo>
                    <a:pt x="19583" y="1382"/>
                  </a:lnTo>
                  <a:lnTo>
                    <a:pt x="19609" y="1345"/>
                  </a:lnTo>
                  <a:lnTo>
                    <a:pt x="19638" y="1308"/>
                  </a:lnTo>
                  <a:lnTo>
                    <a:pt x="19667" y="1272"/>
                  </a:lnTo>
                  <a:lnTo>
                    <a:pt x="19699" y="1238"/>
                  </a:lnTo>
                  <a:lnTo>
                    <a:pt x="19732" y="1206"/>
                  </a:lnTo>
                  <a:lnTo>
                    <a:pt x="19765" y="1175"/>
                  </a:lnTo>
                  <a:lnTo>
                    <a:pt x="19801" y="1145"/>
                  </a:lnTo>
                  <a:lnTo>
                    <a:pt x="19838" y="1118"/>
                  </a:lnTo>
                  <a:lnTo>
                    <a:pt x="19876" y="1091"/>
                  </a:lnTo>
                  <a:lnTo>
                    <a:pt x="19914" y="1066"/>
                  </a:lnTo>
                  <a:lnTo>
                    <a:pt x="19955" y="1042"/>
                  </a:lnTo>
                  <a:lnTo>
                    <a:pt x="19996" y="1021"/>
                  </a:lnTo>
                  <a:lnTo>
                    <a:pt x="20038" y="1002"/>
                  </a:lnTo>
                  <a:lnTo>
                    <a:pt x="20082" y="984"/>
                  </a:lnTo>
                  <a:lnTo>
                    <a:pt x="20127" y="968"/>
                  </a:lnTo>
                  <a:lnTo>
                    <a:pt x="20172" y="954"/>
                  </a:lnTo>
                  <a:lnTo>
                    <a:pt x="20218" y="942"/>
                  </a:lnTo>
                  <a:lnTo>
                    <a:pt x="20264" y="933"/>
                  </a:lnTo>
                  <a:lnTo>
                    <a:pt x="20312" y="925"/>
                  </a:lnTo>
                  <a:lnTo>
                    <a:pt x="20359" y="920"/>
                  </a:lnTo>
                  <a:lnTo>
                    <a:pt x="20408" y="916"/>
                  </a:lnTo>
                  <a:lnTo>
                    <a:pt x="20458" y="914"/>
                  </a:lnTo>
                  <a:close/>
                </a:path>
              </a:pathLst>
            </a:custGeom>
            <a:solidFill>
              <a:schemeClr val="bg1"/>
            </a:solidFill>
            <a:ln w="1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sp>
          <p:nvSpPr>
            <p:cNvPr id="9" name="Freeform 128"/>
            <p:cNvSpPr>
              <a:spLocks/>
            </p:cNvSpPr>
            <p:nvPr/>
          </p:nvSpPr>
          <p:spPr bwMode="auto">
            <a:xfrm>
              <a:off x="5453453" y="3588071"/>
              <a:ext cx="1376363" cy="757238"/>
            </a:xfrm>
            <a:custGeom>
              <a:avLst/>
              <a:gdLst>
                <a:gd name="T0" fmla="*/ 853 w 853"/>
                <a:gd name="T1" fmla="*/ 277 h 469"/>
                <a:gd name="T2" fmla="*/ 764 w 853"/>
                <a:gd name="T3" fmla="*/ 189 h 469"/>
                <a:gd name="T4" fmla="*/ 722 w 853"/>
                <a:gd name="T5" fmla="*/ 201 h 469"/>
                <a:gd name="T6" fmla="*/ 645 w 853"/>
                <a:gd name="T7" fmla="*/ 178 h 469"/>
                <a:gd name="T8" fmla="*/ 635 w 853"/>
                <a:gd name="T9" fmla="*/ 179 h 469"/>
                <a:gd name="T10" fmla="*/ 407 w 853"/>
                <a:gd name="T11" fmla="*/ 0 h 469"/>
                <a:gd name="T12" fmla="*/ 199 w 853"/>
                <a:gd name="T13" fmla="*/ 126 h 469"/>
                <a:gd name="T14" fmla="*/ 172 w 853"/>
                <a:gd name="T15" fmla="*/ 124 h 469"/>
                <a:gd name="T16" fmla="*/ 0 w 853"/>
                <a:gd name="T17" fmla="*/ 296 h 469"/>
                <a:gd name="T18" fmla="*/ 172 w 853"/>
                <a:gd name="T19" fmla="*/ 469 h 469"/>
                <a:gd name="T20" fmla="*/ 280 w 853"/>
                <a:gd name="T21" fmla="*/ 431 h 469"/>
                <a:gd name="T22" fmla="*/ 407 w 853"/>
                <a:gd name="T23" fmla="*/ 469 h 469"/>
                <a:gd name="T24" fmla="*/ 542 w 853"/>
                <a:gd name="T25" fmla="*/ 426 h 469"/>
                <a:gd name="T26" fmla="*/ 645 w 853"/>
                <a:gd name="T27" fmla="*/ 469 h 469"/>
                <a:gd name="T28" fmla="*/ 784 w 853"/>
                <a:gd name="T29" fmla="*/ 363 h 469"/>
                <a:gd name="T30" fmla="*/ 853 w 853"/>
                <a:gd name="T31" fmla="*/ 277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3" h="469">
                  <a:moveTo>
                    <a:pt x="853" y="277"/>
                  </a:moveTo>
                  <a:cubicBezTo>
                    <a:pt x="853" y="229"/>
                    <a:pt x="813" y="189"/>
                    <a:pt x="764" y="189"/>
                  </a:cubicBezTo>
                  <a:cubicBezTo>
                    <a:pt x="749" y="189"/>
                    <a:pt x="734" y="193"/>
                    <a:pt x="722" y="201"/>
                  </a:cubicBezTo>
                  <a:cubicBezTo>
                    <a:pt x="699" y="186"/>
                    <a:pt x="673" y="178"/>
                    <a:pt x="645" y="178"/>
                  </a:cubicBezTo>
                  <a:cubicBezTo>
                    <a:pt x="641" y="178"/>
                    <a:pt x="638" y="179"/>
                    <a:pt x="635" y="179"/>
                  </a:cubicBezTo>
                  <a:cubicBezTo>
                    <a:pt x="610" y="76"/>
                    <a:pt x="517" y="0"/>
                    <a:pt x="407" y="0"/>
                  </a:cubicBezTo>
                  <a:cubicBezTo>
                    <a:pt x="316" y="0"/>
                    <a:pt x="238" y="51"/>
                    <a:pt x="199" y="126"/>
                  </a:cubicBezTo>
                  <a:cubicBezTo>
                    <a:pt x="190" y="125"/>
                    <a:pt x="181" y="124"/>
                    <a:pt x="172" y="124"/>
                  </a:cubicBezTo>
                  <a:cubicBezTo>
                    <a:pt x="77" y="124"/>
                    <a:pt x="0" y="201"/>
                    <a:pt x="0" y="296"/>
                  </a:cubicBezTo>
                  <a:cubicBezTo>
                    <a:pt x="0" y="392"/>
                    <a:pt x="77" y="469"/>
                    <a:pt x="172" y="469"/>
                  </a:cubicBezTo>
                  <a:cubicBezTo>
                    <a:pt x="213" y="469"/>
                    <a:pt x="250" y="455"/>
                    <a:pt x="280" y="431"/>
                  </a:cubicBezTo>
                  <a:cubicBezTo>
                    <a:pt x="316" y="455"/>
                    <a:pt x="360" y="469"/>
                    <a:pt x="407" y="469"/>
                  </a:cubicBezTo>
                  <a:cubicBezTo>
                    <a:pt x="457" y="469"/>
                    <a:pt x="504" y="453"/>
                    <a:pt x="542" y="426"/>
                  </a:cubicBezTo>
                  <a:cubicBezTo>
                    <a:pt x="568" y="453"/>
                    <a:pt x="604" y="469"/>
                    <a:pt x="645" y="469"/>
                  </a:cubicBezTo>
                  <a:cubicBezTo>
                    <a:pt x="711" y="469"/>
                    <a:pt x="767" y="424"/>
                    <a:pt x="784" y="363"/>
                  </a:cubicBezTo>
                  <a:cubicBezTo>
                    <a:pt x="823" y="354"/>
                    <a:pt x="853" y="319"/>
                    <a:pt x="853" y="2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Text Placeholder 7"/>
          <p:cNvSpPr txBox="1">
            <a:spLocks/>
          </p:cNvSpPr>
          <p:nvPr/>
        </p:nvSpPr>
        <p:spPr>
          <a:xfrm>
            <a:off x="2139732" y="4771357"/>
            <a:ext cx="7852122" cy="6096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3000" b="0" cap="none" spc="0" baseline="0">
                <a:solidFill>
                  <a:schemeClr val="tx2"/>
                </a:solidFill>
                <a:latin typeface="Lato Light" pitchFamily="34" charset="0"/>
                <a:ea typeface="Open Sans Light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noProof="0" dirty="0" smtClean="0">
                <a:solidFill>
                  <a:srgbClr val="15B0BF"/>
                </a:solidFill>
                <a:latin typeface="+mn-lt"/>
              </a:rPr>
              <a:t>BEDANKT VOOR UW AANDACHT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15B0BF"/>
              </a:solidFill>
              <a:effectLst/>
              <a:uLnTx/>
              <a:uFillTx/>
              <a:latin typeface="+mn-lt"/>
              <a:ea typeface="Open Sans Light" pitchFamily="34" charset="0"/>
              <a:cs typeface="+mn-cs"/>
            </a:endParaRPr>
          </a:p>
        </p:txBody>
      </p:sp>
      <p:sp>
        <p:nvSpPr>
          <p:cNvPr id="12" name="Text Placeholder 10"/>
          <p:cNvSpPr txBox="1">
            <a:spLocks/>
          </p:cNvSpPr>
          <p:nvPr/>
        </p:nvSpPr>
        <p:spPr>
          <a:xfrm>
            <a:off x="4267199" y="5462616"/>
            <a:ext cx="3663951" cy="304800"/>
          </a:xfrm>
          <a:prstGeom prst="rect">
            <a:avLst/>
          </a:prstGeom>
          <a:ln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50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SMARTFAIR</a:t>
            </a:r>
          </a:p>
        </p:txBody>
      </p:sp>
      <p:pic>
        <p:nvPicPr>
          <p:cNvPr id="5126" name="Picture 6" descr="http://www.loop21.net/images/icon_usecase_entertainment-park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333345"/>
            <a:ext cx="3597189" cy="359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10"/>
          <p:cNvSpPr txBox="1">
            <a:spLocks/>
          </p:cNvSpPr>
          <p:nvPr/>
        </p:nvSpPr>
        <p:spPr>
          <a:xfrm>
            <a:off x="4003164" y="5788057"/>
            <a:ext cx="4286972" cy="273168"/>
          </a:xfrm>
          <a:prstGeom prst="rect">
            <a:avLst/>
          </a:prstGeom>
          <a:ln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Lato" pitchFamily="34" charset="0"/>
              </a:defRPr>
            </a:lvl1pPr>
            <a:lvl2pPr algn="ctr" rtl="0">
              <a:defRPr/>
            </a:lvl2pPr>
            <a:lvl3pPr algn="ctr" rtl="0">
              <a:defRPr/>
            </a:lvl3pPr>
            <a:lvl4pPr algn="ctr" rtl="0">
              <a:defRPr/>
            </a:lvl4pPr>
            <a:lvl5pPr algn="ctr" rtl="0"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spc="500" dirty="0" smtClean="0">
                <a:latin typeface="+mn-lt"/>
              </a:rPr>
              <a:t>DE TILBURGSE KERMIS ANNO 2020</a:t>
            </a:r>
            <a:endParaRPr kumimoji="0" lang="en-US" sz="1200" b="0" i="0" u="none" strike="noStrike" kern="1200" cap="none" spc="500" normalizeH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686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63</Words>
  <Application>Microsoft Office PowerPoint</Application>
  <PresentationFormat>Widescreen</PresentationFormat>
  <Paragraphs>38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Clear Sans</vt:lpstr>
      <vt:lpstr>MS Mincho</vt:lpstr>
      <vt:lpstr>Open Sans Light</vt:lpstr>
      <vt:lpstr>Roboto</vt:lpstr>
      <vt:lpstr>Roboto Black</vt:lpstr>
      <vt:lpstr>Signika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FlorisM</dc:creator>
  <cp:lastModifiedBy>FlorisM</cp:lastModifiedBy>
  <cp:revision>43</cp:revision>
  <dcterms:created xsi:type="dcterms:W3CDTF">2015-10-19T12:49:30Z</dcterms:created>
  <dcterms:modified xsi:type="dcterms:W3CDTF">2015-10-20T19:05:56Z</dcterms:modified>
</cp:coreProperties>
</file>